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Lst>
  <p:sldSz cx="12192000" cy="6858000"/>
  <p:notesSz cx="6858000" cy="9144000"/>
  <p:defaultText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86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E2A82-0FCB-4FD9-8F10-EEBA368A17E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KE"/>
          </a:p>
        </p:txBody>
      </p:sp>
      <p:sp>
        <p:nvSpPr>
          <p:cNvPr id="3" name="Subtitle 2">
            <a:extLst>
              <a:ext uri="{FF2B5EF4-FFF2-40B4-BE49-F238E27FC236}">
                <a16:creationId xmlns:a16="http://schemas.microsoft.com/office/drawing/2014/main" id="{83F17240-E239-433B-A84A-B9098A7E52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KE"/>
          </a:p>
        </p:txBody>
      </p:sp>
      <p:sp>
        <p:nvSpPr>
          <p:cNvPr id="4" name="Date Placeholder 3">
            <a:extLst>
              <a:ext uri="{FF2B5EF4-FFF2-40B4-BE49-F238E27FC236}">
                <a16:creationId xmlns:a16="http://schemas.microsoft.com/office/drawing/2014/main" id="{03F15705-15DE-4A60-8AF5-B8A67496EC73}"/>
              </a:ext>
            </a:extLst>
          </p:cNvPr>
          <p:cNvSpPr>
            <a:spLocks noGrp="1"/>
          </p:cNvSpPr>
          <p:nvPr>
            <p:ph type="dt" sz="half" idx="10"/>
          </p:nvPr>
        </p:nvSpPr>
        <p:spPr/>
        <p:txBody>
          <a:bodyPr/>
          <a:lstStyle/>
          <a:p>
            <a:fld id="{E8165C7D-5E3C-4128-9234-069D55D31BE5}" type="datetimeFigureOut">
              <a:rPr lang="en-KE" smtClean="0"/>
              <a:t>09/05/2021</a:t>
            </a:fld>
            <a:endParaRPr lang="en-KE"/>
          </a:p>
        </p:txBody>
      </p:sp>
      <p:sp>
        <p:nvSpPr>
          <p:cNvPr id="5" name="Footer Placeholder 4">
            <a:extLst>
              <a:ext uri="{FF2B5EF4-FFF2-40B4-BE49-F238E27FC236}">
                <a16:creationId xmlns:a16="http://schemas.microsoft.com/office/drawing/2014/main" id="{9F2F2987-70BD-4577-9109-E5B8DF0EFAAD}"/>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CDE22F0F-C1E3-499A-853E-3686484D2BE1}"/>
              </a:ext>
            </a:extLst>
          </p:cNvPr>
          <p:cNvSpPr>
            <a:spLocks noGrp="1"/>
          </p:cNvSpPr>
          <p:nvPr>
            <p:ph type="sldNum" sz="quarter" idx="12"/>
          </p:nvPr>
        </p:nvSpPr>
        <p:spPr/>
        <p:txBody>
          <a:bodyPr/>
          <a:lstStyle/>
          <a:p>
            <a:fld id="{AAD70661-8C91-4EE8-8ACD-67CDD12A6066}" type="slidenum">
              <a:rPr lang="en-KE" smtClean="0"/>
              <a:t>‹#›</a:t>
            </a:fld>
            <a:endParaRPr lang="en-KE"/>
          </a:p>
        </p:txBody>
      </p:sp>
    </p:spTree>
    <p:extLst>
      <p:ext uri="{BB962C8B-B14F-4D97-AF65-F5344CB8AC3E}">
        <p14:creationId xmlns:p14="http://schemas.microsoft.com/office/powerpoint/2010/main" val="3517910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0B9FA-C12D-441A-827B-B4F869AC8B8C}"/>
              </a:ext>
            </a:extLst>
          </p:cNvPr>
          <p:cNvSpPr>
            <a:spLocks noGrp="1"/>
          </p:cNvSpPr>
          <p:nvPr>
            <p:ph type="title"/>
          </p:nvPr>
        </p:nvSpPr>
        <p:spPr/>
        <p:txBody>
          <a:bodyPr/>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4FE09C97-E428-41D4-BBA5-2E6F894A89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C210BC58-3459-4154-A3E1-155E6541FFF3}"/>
              </a:ext>
            </a:extLst>
          </p:cNvPr>
          <p:cNvSpPr>
            <a:spLocks noGrp="1"/>
          </p:cNvSpPr>
          <p:nvPr>
            <p:ph type="dt" sz="half" idx="10"/>
          </p:nvPr>
        </p:nvSpPr>
        <p:spPr/>
        <p:txBody>
          <a:bodyPr/>
          <a:lstStyle/>
          <a:p>
            <a:fld id="{E8165C7D-5E3C-4128-9234-069D55D31BE5}" type="datetimeFigureOut">
              <a:rPr lang="en-KE" smtClean="0"/>
              <a:t>09/05/2021</a:t>
            </a:fld>
            <a:endParaRPr lang="en-KE"/>
          </a:p>
        </p:txBody>
      </p:sp>
      <p:sp>
        <p:nvSpPr>
          <p:cNvPr id="5" name="Footer Placeholder 4">
            <a:extLst>
              <a:ext uri="{FF2B5EF4-FFF2-40B4-BE49-F238E27FC236}">
                <a16:creationId xmlns:a16="http://schemas.microsoft.com/office/drawing/2014/main" id="{5DC69EF3-4E92-44C5-9493-6CB050689880}"/>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5262269D-0E6E-49C7-900A-92AD0D3C6C8F}"/>
              </a:ext>
            </a:extLst>
          </p:cNvPr>
          <p:cNvSpPr>
            <a:spLocks noGrp="1"/>
          </p:cNvSpPr>
          <p:nvPr>
            <p:ph type="sldNum" sz="quarter" idx="12"/>
          </p:nvPr>
        </p:nvSpPr>
        <p:spPr/>
        <p:txBody>
          <a:bodyPr/>
          <a:lstStyle/>
          <a:p>
            <a:fld id="{AAD70661-8C91-4EE8-8ACD-67CDD12A6066}" type="slidenum">
              <a:rPr lang="en-KE" smtClean="0"/>
              <a:t>‹#›</a:t>
            </a:fld>
            <a:endParaRPr lang="en-KE"/>
          </a:p>
        </p:txBody>
      </p:sp>
    </p:spTree>
    <p:extLst>
      <p:ext uri="{BB962C8B-B14F-4D97-AF65-F5344CB8AC3E}">
        <p14:creationId xmlns:p14="http://schemas.microsoft.com/office/powerpoint/2010/main" val="3486208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04F2C8A-B8A5-464E-8A17-8878B53E64D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9C1241F5-411C-4708-9D3B-918822387F0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18A9DEC3-F8DD-475E-A295-1C5CCE0E70FC}"/>
              </a:ext>
            </a:extLst>
          </p:cNvPr>
          <p:cNvSpPr>
            <a:spLocks noGrp="1"/>
          </p:cNvSpPr>
          <p:nvPr>
            <p:ph type="dt" sz="half" idx="10"/>
          </p:nvPr>
        </p:nvSpPr>
        <p:spPr/>
        <p:txBody>
          <a:bodyPr/>
          <a:lstStyle/>
          <a:p>
            <a:fld id="{E8165C7D-5E3C-4128-9234-069D55D31BE5}" type="datetimeFigureOut">
              <a:rPr lang="en-KE" smtClean="0"/>
              <a:t>09/05/2021</a:t>
            </a:fld>
            <a:endParaRPr lang="en-KE"/>
          </a:p>
        </p:txBody>
      </p:sp>
      <p:sp>
        <p:nvSpPr>
          <p:cNvPr id="5" name="Footer Placeholder 4">
            <a:extLst>
              <a:ext uri="{FF2B5EF4-FFF2-40B4-BE49-F238E27FC236}">
                <a16:creationId xmlns:a16="http://schemas.microsoft.com/office/drawing/2014/main" id="{B6658308-107B-40C0-9503-FFCD89A8AA2F}"/>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C7C60751-5287-4780-A0E7-14FC4FBED72C}"/>
              </a:ext>
            </a:extLst>
          </p:cNvPr>
          <p:cNvSpPr>
            <a:spLocks noGrp="1"/>
          </p:cNvSpPr>
          <p:nvPr>
            <p:ph type="sldNum" sz="quarter" idx="12"/>
          </p:nvPr>
        </p:nvSpPr>
        <p:spPr/>
        <p:txBody>
          <a:bodyPr/>
          <a:lstStyle/>
          <a:p>
            <a:fld id="{AAD70661-8C91-4EE8-8ACD-67CDD12A6066}" type="slidenum">
              <a:rPr lang="en-KE" smtClean="0"/>
              <a:t>‹#›</a:t>
            </a:fld>
            <a:endParaRPr lang="en-KE"/>
          </a:p>
        </p:txBody>
      </p:sp>
    </p:spTree>
    <p:extLst>
      <p:ext uri="{BB962C8B-B14F-4D97-AF65-F5344CB8AC3E}">
        <p14:creationId xmlns:p14="http://schemas.microsoft.com/office/powerpoint/2010/main" val="238387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F25E0-AD18-41C2-9AA6-75C4E37C6DC7}"/>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2F4AED53-8BD2-496C-8413-8757F8CB539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89063594-B7A7-42F4-9F0D-96E0B0DA60A8}"/>
              </a:ext>
            </a:extLst>
          </p:cNvPr>
          <p:cNvSpPr>
            <a:spLocks noGrp="1"/>
          </p:cNvSpPr>
          <p:nvPr>
            <p:ph type="dt" sz="half" idx="10"/>
          </p:nvPr>
        </p:nvSpPr>
        <p:spPr/>
        <p:txBody>
          <a:bodyPr/>
          <a:lstStyle/>
          <a:p>
            <a:fld id="{E8165C7D-5E3C-4128-9234-069D55D31BE5}" type="datetimeFigureOut">
              <a:rPr lang="en-KE" smtClean="0"/>
              <a:t>09/05/2021</a:t>
            </a:fld>
            <a:endParaRPr lang="en-KE"/>
          </a:p>
        </p:txBody>
      </p:sp>
      <p:sp>
        <p:nvSpPr>
          <p:cNvPr id="5" name="Footer Placeholder 4">
            <a:extLst>
              <a:ext uri="{FF2B5EF4-FFF2-40B4-BE49-F238E27FC236}">
                <a16:creationId xmlns:a16="http://schemas.microsoft.com/office/drawing/2014/main" id="{034273AB-6401-4F98-9428-97D038547FF7}"/>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F7863FFB-ABE6-48F6-B983-B1D1F3EC092E}"/>
              </a:ext>
            </a:extLst>
          </p:cNvPr>
          <p:cNvSpPr>
            <a:spLocks noGrp="1"/>
          </p:cNvSpPr>
          <p:nvPr>
            <p:ph type="sldNum" sz="quarter" idx="12"/>
          </p:nvPr>
        </p:nvSpPr>
        <p:spPr/>
        <p:txBody>
          <a:bodyPr/>
          <a:lstStyle/>
          <a:p>
            <a:fld id="{AAD70661-8C91-4EE8-8ACD-67CDD12A6066}" type="slidenum">
              <a:rPr lang="en-KE" smtClean="0"/>
              <a:t>‹#›</a:t>
            </a:fld>
            <a:endParaRPr lang="en-KE"/>
          </a:p>
        </p:txBody>
      </p:sp>
    </p:spTree>
    <p:extLst>
      <p:ext uri="{BB962C8B-B14F-4D97-AF65-F5344CB8AC3E}">
        <p14:creationId xmlns:p14="http://schemas.microsoft.com/office/powerpoint/2010/main" val="404290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0BE88-38C8-401F-AE27-89F2877C5F0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KE"/>
          </a:p>
        </p:txBody>
      </p:sp>
      <p:sp>
        <p:nvSpPr>
          <p:cNvPr id="3" name="Text Placeholder 2">
            <a:extLst>
              <a:ext uri="{FF2B5EF4-FFF2-40B4-BE49-F238E27FC236}">
                <a16:creationId xmlns:a16="http://schemas.microsoft.com/office/drawing/2014/main" id="{40851E70-AE2B-46B9-9B87-1884E963A6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2B1E97-FA69-4BF1-9E8D-6CC11A4BE977}"/>
              </a:ext>
            </a:extLst>
          </p:cNvPr>
          <p:cNvSpPr>
            <a:spLocks noGrp="1"/>
          </p:cNvSpPr>
          <p:nvPr>
            <p:ph type="dt" sz="half" idx="10"/>
          </p:nvPr>
        </p:nvSpPr>
        <p:spPr/>
        <p:txBody>
          <a:bodyPr/>
          <a:lstStyle/>
          <a:p>
            <a:fld id="{E8165C7D-5E3C-4128-9234-069D55D31BE5}" type="datetimeFigureOut">
              <a:rPr lang="en-KE" smtClean="0"/>
              <a:t>09/05/2021</a:t>
            </a:fld>
            <a:endParaRPr lang="en-KE"/>
          </a:p>
        </p:txBody>
      </p:sp>
      <p:sp>
        <p:nvSpPr>
          <p:cNvPr id="5" name="Footer Placeholder 4">
            <a:extLst>
              <a:ext uri="{FF2B5EF4-FFF2-40B4-BE49-F238E27FC236}">
                <a16:creationId xmlns:a16="http://schemas.microsoft.com/office/drawing/2014/main" id="{F204D9B9-BA1B-4457-A094-613A85EEBF6A}"/>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EC33AA71-E8C9-449E-9457-D43C77D4081E}"/>
              </a:ext>
            </a:extLst>
          </p:cNvPr>
          <p:cNvSpPr>
            <a:spLocks noGrp="1"/>
          </p:cNvSpPr>
          <p:nvPr>
            <p:ph type="sldNum" sz="quarter" idx="12"/>
          </p:nvPr>
        </p:nvSpPr>
        <p:spPr/>
        <p:txBody>
          <a:bodyPr/>
          <a:lstStyle/>
          <a:p>
            <a:fld id="{AAD70661-8C91-4EE8-8ACD-67CDD12A6066}" type="slidenum">
              <a:rPr lang="en-KE" smtClean="0"/>
              <a:t>‹#›</a:t>
            </a:fld>
            <a:endParaRPr lang="en-KE"/>
          </a:p>
        </p:txBody>
      </p:sp>
    </p:spTree>
    <p:extLst>
      <p:ext uri="{BB962C8B-B14F-4D97-AF65-F5344CB8AC3E}">
        <p14:creationId xmlns:p14="http://schemas.microsoft.com/office/powerpoint/2010/main" val="1854688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5B83B-74B6-463C-A88F-C8122C419EA2}"/>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B20FE8FC-0540-4FDF-A3CE-23FE2C07E2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Content Placeholder 3">
            <a:extLst>
              <a:ext uri="{FF2B5EF4-FFF2-40B4-BE49-F238E27FC236}">
                <a16:creationId xmlns:a16="http://schemas.microsoft.com/office/drawing/2014/main" id="{1F8B853A-7268-428E-9555-E36082F014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Date Placeholder 4">
            <a:extLst>
              <a:ext uri="{FF2B5EF4-FFF2-40B4-BE49-F238E27FC236}">
                <a16:creationId xmlns:a16="http://schemas.microsoft.com/office/drawing/2014/main" id="{01B1D9E7-2761-4A94-AA5F-F541EF01E22F}"/>
              </a:ext>
            </a:extLst>
          </p:cNvPr>
          <p:cNvSpPr>
            <a:spLocks noGrp="1"/>
          </p:cNvSpPr>
          <p:nvPr>
            <p:ph type="dt" sz="half" idx="10"/>
          </p:nvPr>
        </p:nvSpPr>
        <p:spPr/>
        <p:txBody>
          <a:bodyPr/>
          <a:lstStyle/>
          <a:p>
            <a:fld id="{E8165C7D-5E3C-4128-9234-069D55D31BE5}" type="datetimeFigureOut">
              <a:rPr lang="en-KE" smtClean="0"/>
              <a:t>09/05/2021</a:t>
            </a:fld>
            <a:endParaRPr lang="en-KE"/>
          </a:p>
        </p:txBody>
      </p:sp>
      <p:sp>
        <p:nvSpPr>
          <p:cNvPr id="6" name="Footer Placeholder 5">
            <a:extLst>
              <a:ext uri="{FF2B5EF4-FFF2-40B4-BE49-F238E27FC236}">
                <a16:creationId xmlns:a16="http://schemas.microsoft.com/office/drawing/2014/main" id="{34E45A32-0DEC-4BD5-B1A7-A36705624537}"/>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D6D93D3D-AB72-4E45-B44B-11A25F757952}"/>
              </a:ext>
            </a:extLst>
          </p:cNvPr>
          <p:cNvSpPr>
            <a:spLocks noGrp="1"/>
          </p:cNvSpPr>
          <p:nvPr>
            <p:ph type="sldNum" sz="quarter" idx="12"/>
          </p:nvPr>
        </p:nvSpPr>
        <p:spPr/>
        <p:txBody>
          <a:bodyPr/>
          <a:lstStyle/>
          <a:p>
            <a:fld id="{AAD70661-8C91-4EE8-8ACD-67CDD12A6066}" type="slidenum">
              <a:rPr lang="en-KE" smtClean="0"/>
              <a:t>‹#›</a:t>
            </a:fld>
            <a:endParaRPr lang="en-KE"/>
          </a:p>
        </p:txBody>
      </p:sp>
    </p:spTree>
    <p:extLst>
      <p:ext uri="{BB962C8B-B14F-4D97-AF65-F5344CB8AC3E}">
        <p14:creationId xmlns:p14="http://schemas.microsoft.com/office/powerpoint/2010/main" val="3309840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9BE07-0B70-48F3-AAB3-EA4B1CD87A52}"/>
              </a:ext>
            </a:extLst>
          </p:cNvPr>
          <p:cNvSpPr>
            <a:spLocks noGrp="1"/>
          </p:cNvSpPr>
          <p:nvPr>
            <p:ph type="title"/>
          </p:nvPr>
        </p:nvSpPr>
        <p:spPr>
          <a:xfrm>
            <a:off x="839788" y="365125"/>
            <a:ext cx="10515600" cy="1325563"/>
          </a:xfrm>
        </p:spPr>
        <p:txBody>
          <a:bodyPr/>
          <a:lstStyle/>
          <a:p>
            <a:r>
              <a:rPr lang="en-US"/>
              <a:t>Click to edit Master title style</a:t>
            </a:r>
            <a:endParaRPr lang="en-KE"/>
          </a:p>
        </p:txBody>
      </p:sp>
      <p:sp>
        <p:nvSpPr>
          <p:cNvPr id="3" name="Text Placeholder 2">
            <a:extLst>
              <a:ext uri="{FF2B5EF4-FFF2-40B4-BE49-F238E27FC236}">
                <a16:creationId xmlns:a16="http://schemas.microsoft.com/office/drawing/2014/main" id="{8D53D8CA-96FB-4718-8F6D-7C7C6B1094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B153C96-56EA-4D89-8402-F7DEAE37FCE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Text Placeholder 4">
            <a:extLst>
              <a:ext uri="{FF2B5EF4-FFF2-40B4-BE49-F238E27FC236}">
                <a16:creationId xmlns:a16="http://schemas.microsoft.com/office/drawing/2014/main" id="{5FBC08B1-19F4-4BF5-A38D-7890BADE59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70CB3CE-8BAA-484E-811B-04D6A33952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7" name="Date Placeholder 6">
            <a:extLst>
              <a:ext uri="{FF2B5EF4-FFF2-40B4-BE49-F238E27FC236}">
                <a16:creationId xmlns:a16="http://schemas.microsoft.com/office/drawing/2014/main" id="{DC663ABA-F3E0-4823-9A2A-62B5D0534A8A}"/>
              </a:ext>
            </a:extLst>
          </p:cNvPr>
          <p:cNvSpPr>
            <a:spLocks noGrp="1"/>
          </p:cNvSpPr>
          <p:nvPr>
            <p:ph type="dt" sz="half" idx="10"/>
          </p:nvPr>
        </p:nvSpPr>
        <p:spPr/>
        <p:txBody>
          <a:bodyPr/>
          <a:lstStyle/>
          <a:p>
            <a:fld id="{E8165C7D-5E3C-4128-9234-069D55D31BE5}" type="datetimeFigureOut">
              <a:rPr lang="en-KE" smtClean="0"/>
              <a:t>09/05/2021</a:t>
            </a:fld>
            <a:endParaRPr lang="en-KE"/>
          </a:p>
        </p:txBody>
      </p:sp>
      <p:sp>
        <p:nvSpPr>
          <p:cNvPr id="8" name="Footer Placeholder 7">
            <a:extLst>
              <a:ext uri="{FF2B5EF4-FFF2-40B4-BE49-F238E27FC236}">
                <a16:creationId xmlns:a16="http://schemas.microsoft.com/office/drawing/2014/main" id="{3E0B1F0E-8CAE-41DF-A2FF-7E8B1E82377A}"/>
              </a:ext>
            </a:extLst>
          </p:cNvPr>
          <p:cNvSpPr>
            <a:spLocks noGrp="1"/>
          </p:cNvSpPr>
          <p:nvPr>
            <p:ph type="ftr" sz="quarter" idx="11"/>
          </p:nvPr>
        </p:nvSpPr>
        <p:spPr/>
        <p:txBody>
          <a:bodyPr/>
          <a:lstStyle/>
          <a:p>
            <a:endParaRPr lang="en-KE"/>
          </a:p>
        </p:txBody>
      </p:sp>
      <p:sp>
        <p:nvSpPr>
          <p:cNvPr id="9" name="Slide Number Placeholder 8">
            <a:extLst>
              <a:ext uri="{FF2B5EF4-FFF2-40B4-BE49-F238E27FC236}">
                <a16:creationId xmlns:a16="http://schemas.microsoft.com/office/drawing/2014/main" id="{11ED13D9-1085-4EE5-AD06-0523326F8167}"/>
              </a:ext>
            </a:extLst>
          </p:cNvPr>
          <p:cNvSpPr>
            <a:spLocks noGrp="1"/>
          </p:cNvSpPr>
          <p:nvPr>
            <p:ph type="sldNum" sz="quarter" idx="12"/>
          </p:nvPr>
        </p:nvSpPr>
        <p:spPr/>
        <p:txBody>
          <a:bodyPr/>
          <a:lstStyle/>
          <a:p>
            <a:fld id="{AAD70661-8C91-4EE8-8ACD-67CDD12A6066}" type="slidenum">
              <a:rPr lang="en-KE" smtClean="0"/>
              <a:t>‹#›</a:t>
            </a:fld>
            <a:endParaRPr lang="en-KE"/>
          </a:p>
        </p:txBody>
      </p:sp>
    </p:spTree>
    <p:extLst>
      <p:ext uri="{BB962C8B-B14F-4D97-AF65-F5344CB8AC3E}">
        <p14:creationId xmlns:p14="http://schemas.microsoft.com/office/powerpoint/2010/main" val="1654047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B6B31-096D-4511-897C-245E6193737D}"/>
              </a:ext>
            </a:extLst>
          </p:cNvPr>
          <p:cNvSpPr>
            <a:spLocks noGrp="1"/>
          </p:cNvSpPr>
          <p:nvPr>
            <p:ph type="title"/>
          </p:nvPr>
        </p:nvSpPr>
        <p:spPr/>
        <p:txBody>
          <a:bodyPr/>
          <a:lstStyle/>
          <a:p>
            <a:r>
              <a:rPr lang="en-US"/>
              <a:t>Click to edit Master title style</a:t>
            </a:r>
            <a:endParaRPr lang="en-KE"/>
          </a:p>
        </p:txBody>
      </p:sp>
      <p:sp>
        <p:nvSpPr>
          <p:cNvPr id="3" name="Date Placeholder 2">
            <a:extLst>
              <a:ext uri="{FF2B5EF4-FFF2-40B4-BE49-F238E27FC236}">
                <a16:creationId xmlns:a16="http://schemas.microsoft.com/office/drawing/2014/main" id="{028DFC15-6E0E-4E87-9B2F-F385C2E47FC4}"/>
              </a:ext>
            </a:extLst>
          </p:cNvPr>
          <p:cNvSpPr>
            <a:spLocks noGrp="1"/>
          </p:cNvSpPr>
          <p:nvPr>
            <p:ph type="dt" sz="half" idx="10"/>
          </p:nvPr>
        </p:nvSpPr>
        <p:spPr/>
        <p:txBody>
          <a:bodyPr/>
          <a:lstStyle/>
          <a:p>
            <a:fld id="{E8165C7D-5E3C-4128-9234-069D55D31BE5}" type="datetimeFigureOut">
              <a:rPr lang="en-KE" smtClean="0"/>
              <a:t>09/05/2021</a:t>
            </a:fld>
            <a:endParaRPr lang="en-KE"/>
          </a:p>
        </p:txBody>
      </p:sp>
      <p:sp>
        <p:nvSpPr>
          <p:cNvPr id="4" name="Footer Placeholder 3">
            <a:extLst>
              <a:ext uri="{FF2B5EF4-FFF2-40B4-BE49-F238E27FC236}">
                <a16:creationId xmlns:a16="http://schemas.microsoft.com/office/drawing/2014/main" id="{A15B6664-E0C4-4F3D-B803-0EAB46889352}"/>
              </a:ext>
            </a:extLst>
          </p:cNvPr>
          <p:cNvSpPr>
            <a:spLocks noGrp="1"/>
          </p:cNvSpPr>
          <p:nvPr>
            <p:ph type="ftr" sz="quarter" idx="11"/>
          </p:nvPr>
        </p:nvSpPr>
        <p:spPr/>
        <p:txBody>
          <a:bodyPr/>
          <a:lstStyle/>
          <a:p>
            <a:endParaRPr lang="en-KE"/>
          </a:p>
        </p:txBody>
      </p:sp>
      <p:sp>
        <p:nvSpPr>
          <p:cNvPr id="5" name="Slide Number Placeholder 4">
            <a:extLst>
              <a:ext uri="{FF2B5EF4-FFF2-40B4-BE49-F238E27FC236}">
                <a16:creationId xmlns:a16="http://schemas.microsoft.com/office/drawing/2014/main" id="{F3D88356-0290-4CFC-8789-63BB44C7B3CC}"/>
              </a:ext>
            </a:extLst>
          </p:cNvPr>
          <p:cNvSpPr>
            <a:spLocks noGrp="1"/>
          </p:cNvSpPr>
          <p:nvPr>
            <p:ph type="sldNum" sz="quarter" idx="12"/>
          </p:nvPr>
        </p:nvSpPr>
        <p:spPr/>
        <p:txBody>
          <a:bodyPr/>
          <a:lstStyle/>
          <a:p>
            <a:fld id="{AAD70661-8C91-4EE8-8ACD-67CDD12A6066}" type="slidenum">
              <a:rPr lang="en-KE" smtClean="0"/>
              <a:t>‹#›</a:t>
            </a:fld>
            <a:endParaRPr lang="en-KE"/>
          </a:p>
        </p:txBody>
      </p:sp>
    </p:spTree>
    <p:extLst>
      <p:ext uri="{BB962C8B-B14F-4D97-AF65-F5344CB8AC3E}">
        <p14:creationId xmlns:p14="http://schemas.microsoft.com/office/powerpoint/2010/main" val="2610674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A22107-9A07-480C-9334-5B612A97D312}"/>
              </a:ext>
            </a:extLst>
          </p:cNvPr>
          <p:cNvSpPr>
            <a:spLocks noGrp="1"/>
          </p:cNvSpPr>
          <p:nvPr>
            <p:ph type="dt" sz="half" idx="10"/>
          </p:nvPr>
        </p:nvSpPr>
        <p:spPr/>
        <p:txBody>
          <a:bodyPr/>
          <a:lstStyle/>
          <a:p>
            <a:fld id="{E8165C7D-5E3C-4128-9234-069D55D31BE5}" type="datetimeFigureOut">
              <a:rPr lang="en-KE" smtClean="0"/>
              <a:t>09/05/2021</a:t>
            </a:fld>
            <a:endParaRPr lang="en-KE"/>
          </a:p>
        </p:txBody>
      </p:sp>
      <p:sp>
        <p:nvSpPr>
          <p:cNvPr id="3" name="Footer Placeholder 2">
            <a:extLst>
              <a:ext uri="{FF2B5EF4-FFF2-40B4-BE49-F238E27FC236}">
                <a16:creationId xmlns:a16="http://schemas.microsoft.com/office/drawing/2014/main" id="{C6669756-53AF-4E7E-8C91-A4B5576C8C50}"/>
              </a:ext>
            </a:extLst>
          </p:cNvPr>
          <p:cNvSpPr>
            <a:spLocks noGrp="1"/>
          </p:cNvSpPr>
          <p:nvPr>
            <p:ph type="ftr" sz="quarter" idx="11"/>
          </p:nvPr>
        </p:nvSpPr>
        <p:spPr/>
        <p:txBody>
          <a:bodyPr/>
          <a:lstStyle/>
          <a:p>
            <a:endParaRPr lang="en-KE"/>
          </a:p>
        </p:txBody>
      </p:sp>
      <p:sp>
        <p:nvSpPr>
          <p:cNvPr id="4" name="Slide Number Placeholder 3">
            <a:extLst>
              <a:ext uri="{FF2B5EF4-FFF2-40B4-BE49-F238E27FC236}">
                <a16:creationId xmlns:a16="http://schemas.microsoft.com/office/drawing/2014/main" id="{25560895-4B8E-4844-8BB7-9E37197FB8D7}"/>
              </a:ext>
            </a:extLst>
          </p:cNvPr>
          <p:cNvSpPr>
            <a:spLocks noGrp="1"/>
          </p:cNvSpPr>
          <p:nvPr>
            <p:ph type="sldNum" sz="quarter" idx="12"/>
          </p:nvPr>
        </p:nvSpPr>
        <p:spPr/>
        <p:txBody>
          <a:bodyPr/>
          <a:lstStyle/>
          <a:p>
            <a:fld id="{AAD70661-8C91-4EE8-8ACD-67CDD12A6066}" type="slidenum">
              <a:rPr lang="en-KE" smtClean="0"/>
              <a:t>‹#›</a:t>
            </a:fld>
            <a:endParaRPr lang="en-KE"/>
          </a:p>
        </p:txBody>
      </p:sp>
    </p:spTree>
    <p:extLst>
      <p:ext uri="{BB962C8B-B14F-4D97-AF65-F5344CB8AC3E}">
        <p14:creationId xmlns:p14="http://schemas.microsoft.com/office/powerpoint/2010/main" val="3114844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019BB-A957-492A-8FD0-2B207F155E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E"/>
          </a:p>
        </p:txBody>
      </p:sp>
      <p:sp>
        <p:nvSpPr>
          <p:cNvPr id="3" name="Content Placeholder 2">
            <a:extLst>
              <a:ext uri="{FF2B5EF4-FFF2-40B4-BE49-F238E27FC236}">
                <a16:creationId xmlns:a16="http://schemas.microsoft.com/office/drawing/2014/main" id="{BAD09ACD-0F22-4B4B-8041-3B380CE8D2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Text Placeholder 3">
            <a:extLst>
              <a:ext uri="{FF2B5EF4-FFF2-40B4-BE49-F238E27FC236}">
                <a16:creationId xmlns:a16="http://schemas.microsoft.com/office/drawing/2014/main" id="{C7BFCC87-4B05-47B7-ACF1-22463E2C03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65A03E-8031-4D86-8F9F-285190BB33C4}"/>
              </a:ext>
            </a:extLst>
          </p:cNvPr>
          <p:cNvSpPr>
            <a:spLocks noGrp="1"/>
          </p:cNvSpPr>
          <p:nvPr>
            <p:ph type="dt" sz="half" idx="10"/>
          </p:nvPr>
        </p:nvSpPr>
        <p:spPr/>
        <p:txBody>
          <a:bodyPr/>
          <a:lstStyle/>
          <a:p>
            <a:fld id="{E8165C7D-5E3C-4128-9234-069D55D31BE5}" type="datetimeFigureOut">
              <a:rPr lang="en-KE" smtClean="0"/>
              <a:t>09/05/2021</a:t>
            </a:fld>
            <a:endParaRPr lang="en-KE"/>
          </a:p>
        </p:txBody>
      </p:sp>
      <p:sp>
        <p:nvSpPr>
          <p:cNvPr id="6" name="Footer Placeholder 5">
            <a:extLst>
              <a:ext uri="{FF2B5EF4-FFF2-40B4-BE49-F238E27FC236}">
                <a16:creationId xmlns:a16="http://schemas.microsoft.com/office/drawing/2014/main" id="{D2879755-EB08-49F0-A8EF-E1AC86AED3A5}"/>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B51AD51E-B31E-4179-8C33-A9C6A6425E98}"/>
              </a:ext>
            </a:extLst>
          </p:cNvPr>
          <p:cNvSpPr>
            <a:spLocks noGrp="1"/>
          </p:cNvSpPr>
          <p:nvPr>
            <p:ph type="sldNum" sz="quarter" idx="12"/>
          </p:nvPr>
        </p:nvSpPr>
        <p:spPr/>
        <p:txBody>
          <a:bodyPr/>
          <a:lstStyle/>
          <a:p>
            <a:fld id="{AAD70661-8C91-4EE8-8ACD-67CDD12A6066}" type="slidenum">
              <a:rPr lang="en-KE" smtClean="0"/>
              <a:t>‹#›</a:t>
            </a:fld>
            <a:endParaRPr lang="en-KE"/>
          </a:p>
        </p:txBody>
      </p:sp>
    </p:spTree>
    <p:extLst>
      <p:ext uri="{BB962C8B-B14F-4D97-AF65-F5344CB8AC3E}">
        <p14:creationId xmlns:p14="http://schemas.microsoft.com/office/powerpoint/2010/main" val="2245376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34BBF-7AD9-4687-8C5D-A4C419AAE65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KE"/>
          </a:p>
        </p:txBody>
      </p:sp>
      <p:sp>
        <p:nvSpPr>
          <p:cNvPr id="3" name="Picture Placeholder 2">
            <a:extLst>
              <a:ext uri="{FF2B5EF4-FFF2-40B4-BE49-F238E27FC236}">
                <a16:creationId xmlns:a16="http://schemas.microsoft.com/office/drawing/2014/main" id="{441D3995-D0EB-4AC1-98A3-457BF4862E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KE"/>
          </a:p>
        </p:txBody>
      </p:sp>
      <p:sp>
        <p:nvSpPr>
          <p:cNvPr id="4" name="Text Placeholder 3">
            <a:extLst>
              <a:ext uri="{FF2B5EF4-FFF2-40B4-BE49-F238E27FC236}">
                <a16:creationId xmlns:a16="http://schemas.microsoft.com/office/drawing/2014/main" id="{B7D1A936-82F1-4201-B395-C861D0E4EF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480D94C-F73C-425D-B64B-588DAE3512AE}"/>
              </a:ext>
            </a:extLst>
          </p:cNvPr>
          <p:cNvSpPr>
            <a:spLocks noGrp="1"/>
          </p:cNvSpPr>
          <p:nvPr>
            <p:ph type="dt" sz="half" idx="10"/>
          </p:nvPr>
        </p:nvSpPr>
        <p:spPr/>
        <p:txBody>
          <a:bodyPr/>
          <a:lstStyle/>
          <a:p>
            <a:fld id="{E8165C7D-5E3C-4128-9234-069D55D31BE5}" type="datetimeFigureOut">
              <a:rPr lang="en-KE" smtClean="0"/>
              <a:t>09/05/2021</a:t>
            </a:fld>
            <a:endParaRPr lang="en-KE"/>
          </a:p>
        </p:txBody>
      </p:sp>
      <p:sp>
        <p:nvSpPr>
          <p:cNvPr id="6" name="Footer Placeholder 5">
            <a:extLst>
              <a:ext uri="{FF2B5EF4-FFF2-40B4-BE49-F238E27FC236}">
                <a16:creationId xmlns:a16="http://schemas.microsoft.com/office/drawing/2014/main" id="{E5935D62-40C4-4E9D-AE49-9FC1AA042642}"/>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3D80217B-12A9-490F-9A64-4F92596C0CB1}"/>
              </a:ext>
            </a:extLst>
          </p:cNvPr>
          <p:cNvSpPr>
            <a:spLocks noGrp="1"/>
          </p:cNvSpPr>
          <p:nvPr>
            <p:ph type="sldNum" sz="quarter" idx="12"/>
          </p:nvPr>
        </p:nvSpPr>
        <p:spPr/>
        <p:txBody>
          <a:bodyPr/>
          <a:lstStyle/>
          <a:p>
            <a:fld id="{AAD70661-8C91-4EE8-8ACD-67CDD12A6066}" type="slidenum">
              <a:rPr lang="en-KE" smtClean="0"/>
              <a:t>‹#›</a:t>
            </a:fld>
            <a:endParaRPr lang="en-KE"/>
          </a:p>
        </p:txBody>
      </p:sp>
    </p:spTree>
    <p:extLst>
      <p:ext uri="{BB962C8B-B14F-4D97-AF65-F5344CB8AC3E}">
        <p14:creationId xmlns:p14="http://schemas.microsoft.com/office/powerpoint/2010/main" val="4090946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BF9E16-7000-467E-9FF6-61AD9717C6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KE"/>
          </a:p>
        </p:txBody>
      </p:sp>
      <p:sp>
        <p:nvSpPr>
          <p:cNvPr id="3" name="Text Placeholder 2">
            <a:extLst>
              <a:ext uri="{FF2B5EF4-FFF2-40B4-BE49-F238E27FC236}">
                <a16:creationId xmlns:a16="http://schemas.microsoft.com/office/drawing/2014/main" id="{66171415-3F30-4871-A9D1-A40285FF2E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5C8206CD-ED8B-47FD-9B4A-0A1A05EBCF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165C7D-5E3C-4128-9234-069D55D31BE5}" type="datetimeFigureOut">
              <a:rPr lang="en-KE" smtClean="0"/>
              <a:t>09/05/2021</a:t>
            </a:fld>
            <a:endParaRPr lang="en-KE"/>
          </a:p>
        </p:txBody>
      </p:sp>
      <p:sp>
        <p:nvSpPr>
          <p:cNvPr id="5" name="Footer Placeholder 4">
            <a:extLst>
              <a:ext uri="{FF2B5EF4-FFF2-40B4-BE49-F238E27FC236}">
                <a16:creationId xmlns:a16="http://schemas.microsoft.com/office/drawing/2014/main" id="{5066AAF4-E431-4A44-887B-D3CB271B8A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KE"/>
          </a:p>
        </p:txBody>
      </p:sp>
      <p:sp>
        <p:nvSpPr>
          <p:cNvPr id="6" name="Slide Number Placeholder 5">
            <a:extLst>
              <a:ext uri="{FF2B5EF4-FFF2-40B4-BE49-F238E27FC236}">
                <a16:creationId xmlns:a16="http://schemas.microsoft.com/office/drawing/2014/main" id="{2CFE3101-7AA4-4F12-BE01-9E8F3ECE83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D70661-8C91-4EE8-8ACD-67CDD12A6066}" type="slidenum">
              <a:rPr lang="en-KE" smtClean="0"/>
              <a:t>‹#›</a:t>
            </a:fld>
            <a:endParaRPr lang="en-KE"/>
          </a:p>
        </p:txBody>
      </p:sp>
    </p:spTree>
    <p:extLst>
      <p:ext uri="{BB962C8B-B14F-4D97-AF65-F5344CB8AC3E}">
        <p14:creationId xmlns:p14="http://schemas.microsoft.com/office/powerpoint/2010/main" val="2657945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35F70D8-5C99-4392-B3BE-A6FFB12C9EE4}"/>
              </a:ext>
            </a:extLst>
          </p:cNvPr>
          <p:cNvSpPr/>
          <p:nvPr/>
        </p:nvSpPr>
        <p:spPr>
          <a:xfrm>
            <a:off x="7740748" y="0"/>
            <a:ext cx="445125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a:pPr>
            <a:endParaRPr lang="en-US">
              <a:solidFill>
                <a:prstClr val="white"/>
              </a:solidFill>
              <a:latin typeface="Calibri" panose="020F0502020204030204"/>
            </a:endParaRPr>
          </a:p>
        </p:txBody>
      </p:sp>
      <p:sp>
        <p:nvSpPr>
          <p:cNvPr id="8" name="Rectangle 7">
            <a:extLst>
              <a:ext uri="{FF2B5EF4-FFF2-40B4-BE49-F238E27FC236}">
                <a16:creationId xmlns:a16="http://schemas.microsoft.com/office/drawing/2014/main" id="{AF1C30E7-1872-4F9C-9D66-D2E901C0DB2A}"/>
              </a:ext>
            </a:extLst>
          </p:cNvPr>
          <p:cNvSpPr/>
          <p:nvPr/>
        </p:nvSpPr>
        <p:spPr>
          <a:xfrm flipH="1">
            <a:off x="4376335" y="0"/>
            <a:ext cx="3340033" cy="6858000"/>
          </a:xfrm>
          <a:prstGeom prst="rect">
            <a:avLst/>
          </a:prstGeom>
          <a:gradFill flip="none" rotWithShape="1">
            <a:gsLst>
              <a:gs pos="0">
                <a:srgbClr val="123E7D"/>
              </a:gs>
              <a:gs pos="69000">
                <a:srgbClr val="032A6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Rectangle 8">
            <a:extLst>
              <a:ext uri="{FF2B5EF4-FFF2-40B4-BE49-F238E27FC236}">
                <a16:creationId xmlns:a16="http://schemas.microsoft.com/office/drawing/2014/main" id="{DD9373C9-6896-4227-B826-3012B6921370}"/>
              </a:ext>
            </a:extLst>
          </p:cNvPr>
          <p:cNvSpPr/>
          <p:nvPr/>
        </p:nvSpPr>
        <p:spPr>
          <a:xfrm>
            <a:off x="0" y="0"/>
            <a:ext cx="445312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defRPr/>
            </a:pPr>
            <a:endParaRPr lang="en-US">
              <a:solidFill>
                <a:prstClr val="white"/>
              </a:solidFill>
              <a:latin typeface="Calibri" panose="020F0502020204030204"/>
            </a:endParaRPr>
          </a:p>
        </p:txBody>
      </p:sp>
      <p:sp>
        <p:nvSpPr>
          <p:cNvPr id="2" name="Rectangle 1">
            <a:extLst>
              <a:ext uri="{FF2B5EF4-FFF2-40B4-BE49-F238E27FC236}">
                <a16:creationId xmlns:a16="http://schemas.microsoft.com/office/drawing/2014/main" id="{01D1D323-1FB8-498F-89E2-B568E2253F5D}"/>
              </a:ext>
            </a:extLst>
          </p:cNvPr>
          <p:cNvSpPr/>
          <p:nvPr/>
        </p:nvSpPr>
        <p:spPr>
          <a:xfrm>
            <a:off x="7738874" y="1"/>
            <a:ext cx="4446586" cy="1856935"/>
          </a:xfrm>
          <a:custGeom>
            <a:avLst/>
            <a:gdLst>
              <a:gd name="connsiteX0" fmla="*/ 0 w 3310126"/>
              <a:gd name="connsiteY0" fmla="*/ 0 h 1856935"/>
              <a:gd name="connsiteX1" fmla="*/ 3310126 w 3310126"/>
              <a:gd name="connsiteY1" fmla="*/ 0 h 1856935"/>
              <a:gd name="connsiteX2" fmla="*/ 3310126 w 3310126"/>
              <a:gd name="connsiteY2" fmla="*/ 1856935 h 1856935"/>
              <a:gd name="connsiteX3" fmla="*/ 0 w 3310126"/>
              <a:gd name="connsiteY3" fmla="*/ 1856935 h 1856935"/>
              <a:gd name="connsiteX4" fmla="*/ 0 w 3310126"/>
              <a:gd name="connsiteY4" fmla="*/ 0 h 1856935"/>
              <a:gd name="connsiteX0" fmla="*/ 0 w 3310126"/>
              <a:gd name="connsiteY0" fmla="*/ 0 h 1856935"/>
              <a:gd name="connsiteX1" fmla="*/ 3310126 w 3310126"/>
              <a:gd name="connsiteY1" fmla="*/ 0 h 1856935"/>
              <a:gd name="connsiteX2" fmla="*/ 3310126 w 3310126"/>
              <a:gd name="connsiteY2" fmla="*/ 84406 h 1856935"/>
              <a:gd name="connsiteX3" fmla="*/ 0 w 3310126"/>
              <a:gd name="connsiteY3" fmla="*/ 1856935 h 1856935"/>
              <a:gd name="connsiteX4" fmla="*/ 0 w 3310126"/>
              <a:gd name="connsiteY4" fmla="*/ 0 h 1856935"/>
              <a:gd name="connsiteX0" fmla="*/ 0 w 3310126"/>
              <a:gd name="connsiteY0" fmla="*/ 0 h 1856935"/>
              <a:gd name="connsiteX1" fmla="*/ 3310126 w 3310126"/>
              <a:gd name="connsiteY1" fmla="*/ 0 h 1856935"/>
              <a:gd name="connsiteX2" fmla="*/ 3310126 w 3310126"/>
              <a:gd name="connsiteY2" fmla="*/ 84406 h 1856935"/>
              <a:gd name="connsiteX3" fmla="*/ 0 w 3310126"/>
              <a:gd name="connsiteY3" fmla="*/ 1856935 h 1856935"/>
              <a:gd name="connsiteX4" fmla="*/ 0 w 3310126"/>
              <a:gd name="connsiteY4" fmla="*/ 0 h 1856935"/>
              <a:gd name="connsiteX0" fmla="*/ 0 w 3310126"/>
              <a:gd name="connsiteY0" fmla="*/ 0 h 1856935"/>
              <a:gd name="connsiteX1" fmla="*/ 3310126 w 3310126"/>
              <a:gd name="connsiteY1" fmla="*/ 0 h 1856935"/>
              <a:gd name="connsiteX2" fmla="*/ 3310126 w 3310126"/>
              <a:gd name="connsiteY2" fmla="*/ 84406 h 1856935"/>
              <a:gd name="connsiteX3" fmla="*/ 0 w 3310126"/>
              <a:gd name="connsiteY3" fmla="*/ 1856935 h 1856935"/>
              <a:gd name="connsiteX4" fmla="*/ 0 w 3310126"/>
              <a:gd name="connsiteY4" fmla="*/ 0 h 1856935"/>
              <a:gd name="connsiteX0" fmla="*/ 0 w 3310126"/>
              <a:gd name="connsiteY0" fmla="*/ 0 h 1856935"/>
              <a:gd name="connsiteX1" fmla="*/ 3310126 w 3310126"/>
              <a:gd name="connsiteY1" fmla="*/ 0 h 1856935"/>
              <a:gd name="connsiteX2" fmla="*/ 3310126 w 3310126"/>
              <a:gd name="connsiteY2" fmla="*/ 84406 h 1856935"/>
              <a:gd name="connsiteX3" fmla="*/ 0 w 3310126"/>
              <a:gd name="connsiteY3" fmla="*/ 1856935 h 1856935"/>
              <a:gd name="connsiteX4" fmla="*/ 0 w 3310126"/>
              <a:gd name="connsiteY4" fmla="*/ 0 h 18569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0126" h="1856935">
                <a:moveTo>
                  <a:pt x="0" y="0"/>
                </a:moveTo>
                <a:lnTo>
                  <a:pt x="3310126" y="0"/>
                </a:lnTo>
                <a:lnTo>
                  <a:pt x="3310126" y="84406"/>
                </a:lnTo>
                <a:cubicBezTo>
                  <a:pt x="2783527" y="1955409"/>
                  <a:pt x="1356593" y="1828801"/>
                  <a:pt x="0" y="1856935"/>
                </a:cubicBezTo>
                <a:lnTo>
                  <a:pt x="0" y="0"/>
                </a:lnTo>
                <a:close/>
              </a:path>
            </a:pathLst>
          </a:custGeom>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F1A98AEB-8CD2-4650-8C04-0CFB834C47DE}"/>
              </a:ext>
            </a:extLst>
          </p:cNvPr>
          <p:cNvSpPr/>
          <p:nvPr/>
        </p:nvSpPr>
        <p:spPr>
          <a:xfrm>
            <a:off x="4451252" y="4121834"/>
            <a:ext cx="7716368" cy="2736166"/>
          </a:xfrm>
          <a:custGeom>
            <a:avLst/>
            <a:gdLst>
              <a:gd name="connsiteX0" fmla="*/ 0 w 6597748"/>
              <a:gd name="connsiteY0" fmla="*/ 0 h 2736166"/>
              <a:gd name="connsiteX1" fmla="*/ 6597748 w 6597748"/>
              <a:gd name="connsiteY1" fmla="*/ 0 h 2736166"/>
              <a:gd name="connsiteX2" fmla="*/ 6597748 w 6597748"/>
              <a:gd name="connsiteY2" fmla="*/ 2736166 h 2736166"/>
              <a:gd name="connsiteX3" fmla="*/ 0 w 6597748"/>
              <a:gd name="connsiteY3" fmla="*/ 2736166 h 2736166"/>
              <a:gd name="connsiteX4" fmla="*/ 0 w 6597748"/>
              <a:gd name="connsiteY4" fmla="*/ 0 h 2736166"/>
              <a:gd name="connsiteX0" fmla="*/ 0 w 6597748"/>
              <a:gd name="connsiteY0" fmla="*/ 2672862 h 2736166"/>
              <a:gd name="connsiteX1" fmla="*/ 6597748 w 6597748"/>
              <a:gd name="connsiteY1" fmla="*/ 0 h 2736166"/>
              <a:gd name="connsiteX2" fmla="*/ 6597748 w 6597748"/>
              <a:gd name="connsiteY2" fmla="*/ 2736166 h 2736166"/>
              <a:gd name="connsiteX3" fmla="*/ 0 w 6597748"/>
              <a:gd name="connsiteY3" fmla="*/ 2736166 h 2736166"/>
              <a:gd name="connsiteX4" fmla="*/ 0 w 6597748"/>
              <a:gd name="connsiteY4" fmla="*/ 2672862 h 2736166"/>
              <a:gd name="connsiteX0" fmla="*/ 0 w 6597748"/>
              <a:gd name="connsiteY0" fmla="*/ 2672862 h 2736166"/>
              <a:gd name="connsiteX1" fmla="*/ 6597748 w 6597748"/>
              <a:gd name="connsiteY1" fmla="*/ 0 h 2736166"/>
              <a:gd name="connsiteX2" fmla="*/ 6597748 w 6597748"/>
              <a:gd name="connsiteY2" fmla="*/ 2736166 h 2736166"/>
              <a:gd name="connsiteX3" fmla="*/ 0 w 6597748"/>
              <a:gd name="connsiteY3" fmla="*/ 2736166 h 2736166"/>
              <a:gd name="connsiteX4" fmla="*/ 0 w 6597748"/>
              <a:gd name="connsiteY4" fmla="*/ 2672862 h 2736166"/>
              <a:gd name="connsiteX0" fmla="*/ 0 w 6597748"/>
              <a:gd name="connsiteY0" fmla="*/ 2672862 h 2736166"/>
              <a:gd name="connsiteX1" fmla="*/ 6597748 w 6597748"/>
              <a:gd name="connsiteY1" fmla="*/ 0 h 2736166"/>
              <a:gd name="connsiteX2" fmla="*/ 6597748 w 6597748"/>
              <a:gd name="connsiteY2" fmla="*/ 2736166 h 2736166"/>
              <a:gd name="connsiteX3" fmla="*/ 0 w 6597748"/>
              <a:gd name="connsiteY3" fmla="*/ 2736166 h 2736166"/>
              <a:gd name="connsiteX4" fmla="*/ 0 w 6597748"/>
              <a:gd name="connsiteY4" fmla="*/ 2672862 h 2736166"/>
              <a:gd name="connsiteX0" fmla="*/ 0 w 6597748"/>
              <a:gd name="connsiteY0" fmla="*/ 2672862 h 2736166"/>
              <a:gd name="connsiteX1" fmla="*/ 6597748 w 6597748"/>
              <a:gd name="connsiteY1" fmla="*/ 0 h 2736166"/>
              <a:gd name="connsiteX2" fmla="*/ 6597748 w 6597748"/>
              <a:gd name="connsiteY2" fmla="*/ 2736166 h 2736166"/>
              <a:gd name="connsiteX3" fmla="*/ 0 w 6597748"/>
              <a:gd name="connsiteY3" fmla="*/ 2736166 h 2736166"/>
              <a:gd name="connsiteX4" fmla="*/ 0 w 6597748"/>
              <a:gd name="connsiteY4" fmla="*/ 2672862 h 2736166"/>
              <a:gd name="connsiteX0" fmla="*/ 0 w 6597748"/>
              <a:gd name="connsiteY0" fmla="*/ 2672862 h 2736166"/>
              <a:gd name="connsiteX1" fmla="*/ 6597748 w 6597748"/>
              <a:gd name="connsiteY1" fmla="*/ 0 h 2736166"/>
              <a:gd name="connsiteX2" fmla="*/ 6597748 w 6597748"/>
              <a:gd name="connsiteY2" fmla="*/ 2736166 h 2736166"/>
              <a:gd name="connsiteX3" fmla="*/ 0 w 6597748"/>
              <a:gd name="connsiteY3" fmla="*/ 2736166 h 2736166"/>
              <a:gd name="connsiteX4" fmla="*/ 0 w 6597748"/>
              <a:gd name="connsiteY4" fmla="*/ 2672862 h 2736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97748" h="2736166">
                <a:moveTo>
                  <a:pt x="0" y="2672862"/>
                </a:moveTo>
                <a:cubicBezTo>
                  <a:pt x="2227384" y="2133600"/>
                  <a:pt x="5397305" y="1917896"/>
                  <a:pt x="6597748" y="0"/>
                </a:cubicBezTo>
                <a:lnTo>
                  <a:pt x="6597748" y="2736166"/>
                </a:lnTo>
                <a:lnTo>
                  <a:pt x="0" y="2736166"/>
                </a:lnTo>
                <a:lnTo>
                  <a:pt x="0" y="2672862"/>
                </a:lnTo>
                <a:close/>
              </a:path>
            </a:pathLst>
          </a:custGeom>
          <a:ln/>
        </p:spPr>
        <p:style>
          <a:lnRef idx="0">
            <a:schemeClr val="accent5"/>
          </a:lnRef>
          <a:fillRef idx="3">
            <a:schemeClr val="accent5"/>
          </a:fillRef>
          <a:effectRef idx="3">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Rectangle 3">
            <a:extLst>
              <a:ext uri="{FF2B5EF4-FFF2-40B4-BE49-F238E27FC236}">
                <a16:creationId xmlns:a16="http://schemas.microsoft.com/office/drawing/2014/main" id="{2EA4C079-59B7-44EE-BA2C-1D09ED457E09}"/>
              </a:ext>
            </a:extLst>
          </p:cNvPr>
          <p:cNvSpPr/>
          <p:nvPr/>
        </p:nvSpPr>
        <p:spPr>
          <a:xfrm>
            <a:off x="0" y="0"/>
            <a:ext cx="4451252" cy="2278966"/>
          </a:xfrm>
          <a:custGeom>
            <a:avLst/>
            <a:gdLst>
              <a:gd name="connsiteX0" fmla="*/ 0 w 3308252"/>
              <a:gd name="connsiteY0" fmla="*/ 0 h 1856935"/>
              <a:gd name="connsiteX1" fmla="*/ 3308252 w 3308252"/>
              <a:gd name="connsiteY1" fmla="*/ 0 h 1856935"/>
              <a:gd name="connsiteX2" fmla="*/ 3308252 w 3308252"/>
              <a:gd name="connsiteY2" fmla="*/ 1856935 h 1856935"/>
              <a:gd name="connsiteX3" fmla="*/ 0 w 3308252"/>
              <a:gd name="connsiteY3" fmla="*/ 1856935 h 1856935"/>
              <a:gd name="connsiteX4" fmla="*/ 0 w 3308252"/>
              <a:gd name="connsiteY4" fmla="*/ 0 h 1856935"/>
              <a:gd name="connsiteX0" fmla="*/ 0 w 3308252"/>
              <a:gd name="connsiteY0" fmla="*/ 0 h 1856935"/>
              <a:gd name="connsiteX1" fmla="*/ 3308252 w 3308252"/>
              <a:gd name="connsiteY1" fmla="*/ 0 h 1856935"/>
              <a:gd name="connsiteX2" fmla="*/ 3308252 w 3308252"/>
              <a:gd name="connsiteY2" fmla="*/ 1308295 h 1856935"/>
              <a:gd name="connsiteX3" fmla="*/ 0 w 3308252"/>
              <a:gd name="connsiteY3" fmla="*/ 1856935 h 1856935"/>
              <a:gd name="connsiteX4" fmla="*/ 0 w 3308252"/>
              <a:gd name="connsiteY4" fmla="*/ 0 h 1856935"/>
              <a:gd name="connsiteX0" fmla="*/ 0 w 3308252"/>
              <a:gd name="connsiteY0" fmla="*/ 0 h 2278966"/>
              <a:gd name="connsiteX1" fmla="*/ 3308252 w 3308252"/>
              <a:gd name="connsiteY1" fmla="*/ 0 h 2278966"/>
              <a:gd name="connsiteX2" fmla="*/ 3308252 w 3308252"/>
              <a:gd name="connsiteY2" fmla="*/ 1308295 h 2278966"/>
              <a:gd name="connsiteX3" fmla="*/ 0 w 3308252"/>
              <a:gd name="connsiteY3" fmla="*/ 2278966 h 2278966"/>
              <a:gd name="connsiteX4" fmla="*/ 0 w 3308252"/>
              <a:gd name="connsiteY4" fmla="*/ 0 h 2278966"/>
              <a:gd name="connsiteX0" fmla="*/ 0 w 3308252"/>
              <a:gd name="connsiteY0" fmla="*/ 0 h 2278966"/>
              <a:gd name="connsiteX1" fmla="*/ 3308252 w 3308252"/>
              <a:gd name="connsiteY1" fmla="*/ 0 h 2278966"/>
              <a:gd name="connsiteX2" fmla="*/ 3308252 w 3308252"/>
              <a:gd name="connsiteY2" fmla="*/ 1308295 h 2278966"/>
              <a:gd name="connsiteX3" fmla="*/ 0 w 3308252"/>
              <a:gd name="connsiteY3" fmla="*/ 2278966 h 2278966"/>
              <a:gd name="connsiteX4" fmla="*/ 0 w 3308252"/>
              <a:gd name="connsiteY4" fmla="*/ 0 h 2278966"/>
              <a:gd name="connsiteX0" fmla="*/ 0 w 3308252"/>
              <a:gd name="connsiteY0" fmla="*/ 0 h 2278966"/>
              <a:gd name="connsiteX1" fmla="*/ 3308252 w 3308252"/>
              <a:gd name="connsiteY1" fmla="*/ 0 h 2278966"/>
              <a:gd name="connsiteX2" fmla="*/ 3308252 w 3308252"/>
              <a:gd name="connsiteY2" fmla="*/ 1308295 h 2278966"/>
              <a:gd name="connsiteX3" fmla="*/ 0 w 3308252"/>
              <a:gd name="connsiteY3" fmla="*/ 2278966 h 2278966"/>
              <a:gd name="connsiteX4" fmla="*/ 0 w 3308252"/>
              <a:gd name="connsiteY4" fmla="*/ 0 h 2278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8252" h="2278966">
                <a:moveTo>
                  <a:pt x="0" y="0"/>
                </a:moveTo>
                <a:lnTo>
                  <a:pt x="3308252" y="0"/>
                </a:lnTo>
                <a:lnTo>
                  <a:pt x="3308252" y="1308295"/>
                </a:lnTo>
                <a:cubicBezTo>
                  <a:pt x="2205501" y="984739"/>
                  <a:pt x="962074" y="1055077"/>
                  <a:pt x="0" y="2278966"/>
                </a:cubicBezTo>
                <a:lnTo>
                  <a:pt x="0" y="0"/>
                </a:lnTo>
                <a:close/>
              </a:path>
            </a:pathLst>
          </a:custGeom>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Box 9">
            <a:extLst>
              <a:ext uri="{FF2B5EF4-FFF2-40B4-BE49-F238E27FC236}">
                <a16:creationId xmlns:a16="http://schemas.microsoft.com/office/drawing/2014/main" id="{A256D7B7-7431-4E5E-AC78-C09DFE8D689E}"/>
              </a:ext>
            </a:extLst>
          </p:cNvPr>
          <p:cNvSpPr txBox="1"/>
          <p:nvPr/>
        </p:nvSpPr>
        <p:spPr>
          <a:xfrm>
            <a:off x="4580003" y="1030985"/>
            <a:ext cx="2867155" cy="461665"/>
          </a:xfrm>
          <a:prstGeom prst="rect">
            <a:avLst/>
          </a:prstGeom>
          <a:noFill/>
        </p:spPr>
        <p:txBody>
          <a:bodyPr wrap="square" rtlCol="0">
            <a:spAutoFit/>
          </a:bodyPr>
          <a:lstStyle/>
          <a:p>
            <a:pPr algn="ctr"/>
            <a:r>
              <a:rPr lang="en-US" sz="2400" b="1" dirty="0">
                <a:solidFill>
                  <a:schemeClr val="bg1"/>
                </a:solidFill>
                <a:latin typeface="Century Gothic" panose="020B0502020202020204" pitchFamily="34" charset="0"/>
              </a:rPr>
              <a:t>PADDLING SPORTS</a:t>
            </a:r>
          </a:p>
        </p:txBody>
      </p:sp>
      <p:sp>
        <p:nvSpPr>
          <p:cNvPr id="11" name="TextBox 10">
            <a:extLst>
              <a:ext uri="{FF2B5EF4-FFF2-40B4-BE49-F238E27FC236}">
                <a16:creationId xmlns:a16="http://schemas.microsoft.com/office/drawing/2014/main" id="{620DBFC1-5262-42CA-9E08-D5892EE1C705}"/>
              </a:ext>
            </a:extLst>
          </p:cNvPr>
          <p:cNvSpPr txBox="1"/>
          <p:nvPr/>
        </p:nvSpPr>
        <p:spPr>
          <a:xfrm>
            <a:off x="4660996" y="1968971"/>
            <a:ext cx="2628429" cy="1384995"/>
          </a:xfrm>
          <a:prstGeom prst="rect">
            <a:avLst/>
          </a:prstGeom>
          <a:noFill/>
        </p:spPr>
        <p:txBody>
          <a:bodyPr wrap="square" rtlCol="0">
            <a:spAutoFit/>
          </a:bodyPr>
          <a:lstStyle/>
          <a:p>
            <a:pPr algn="just"/>
            <a:r>
              <a:rPr lang="en-US" sz="1200" dirty="0">
                <a:solidFill>
                  <a:schemeClr val="bg1"/>
                </a:solidFill>
              </a:rPr>
              <a:t>Backwoods Paddle at Panther Island Pavilion is guaranteed to give you a worthwhile experience for you and your family or friends. Our ranger of activities will be beneficial to your health and physical fitness</a:t>
            </a:r>
          </a:p>
          <a:p>
            <a:pPr algn="just"/>
            <a:endParaRPr lang="en-US" sz="1200" dirty="0">
              <a:solidFill>
                <a:schemeClr val="bg1"/>
              </a:solidFill>
            </a:endParaRPr>
          </a:p>
        </p:txBody>
      </p:sp>
      <p:sp>
        <p:nvSpPr>
          <p:cNvPr id="12" name="TextBox 11">
            <a:extLst>
              <a:ext uri="{FF2B5EF4-FFF2-40B4-BE49-F238E27FC236}">
                <a16:creationId xmlns:a16="http://schemas.microsoft.com/office/drawing/2014/main" id="{2D978338-1135-499A-BC20-E80AB1D955E8}"/>
              </a:ext>
            </a:extLst>
          </p:cNvPr>
          <p:cNvSpPr txBox="1"/>
          <p:nvPr/>
        </p:nvSpPr>
        <p:spPr>
          <a:xfrm>
            <a:off x="4683502" y="3335517"/>
            <a:ext cx="2628429" cy="1569660"/>
          </a:xfrm>
          <a:prstGeom prst="rect">
            <a:avLst/>
          </a:prstGeom>
          <a:noFill/>
        </p:spPr>
        <p:txBody>
          <a:bodyPr wrap="square" rtlCol="0">
            <a:spAutoFit/>
          </a:bodyPr>
          <a:lstStyle/>
          <a:p>
            <a:pPr algn="just"/>
            <a:r>
              <a:rPr lang="en-US" sz="1200" dirty="0">
                <a:solidFill>
                  <a:schemeClr val="bg1"/>
                </a:solidFill>
              </a:rPr>
              <a:t>There are other services that you may find exciting and interesting. Bring your friends and family to our center and show them that you care about them. We have activities that can relax you, and there are activities that will give the health benefits you are looking for.</a:t>
            </a:r>
          </a:p>
          <a:p>
            <a:pPr algn="just"/>
            <a:endParaRPr lang="en-US" sz="1200" dirty="0">
              <a:solidFill>
                <a:schemeClr val="bg1"/>
              </a:solidFill>
            </a:endParaRPr>
          </a:p>
        </p:txBody>
      </p:sp>
      <p:sp>
        <p:nvSpPr>
          <p:cNvPr id="13" name="TextBox 12">
            <a:extLst>
              <a:ext uri="{FF2B5EF4-FFF2-40B4-BE49-F238E27FC236}">
                <a16:creationId xmlns:a16="http://schemas.microsoft.com/office/drawing/2014/main" id="{EF7244DF-88EE-4773-A840-8946A46E5C16}"/>
              </a:ext>
            </a:extLst>
          </p:cNvPr>
          <p:cNvSpPr txBox="1"/>
          <p:nvPr/>
        </p:nvSpPr>
        <p:spPr>
          <a:xfrm>
            <a:off x="4729635" y="4933119"/>
            <a:ext cx="2628429" cy="1015663"/>
          </a:xfrm>
          <a:prstGeom prst="rect">
            <a:avLst/>
          </a:prstGeom>
          <a:noFill/>
        </p:spPr>
        <p:txBody>
          <a:bodyPr wrap="square" rtlCol="0">
            <a:spAutoFit/>
          </a:bodyPr>
          <a:lstStyle/>
          <a:p>
            <a:pPr algn="ctr"/>
            <a:r>
              <a:rPr lang="en-US" sz="2000" b="1" dirty="0">
                <a:solidFill>
                  <a:schemeClr val="bg1"/>
                </a:solidFill>
                <a:latin typeface="Century Gothic" panose="020B0502020202020204" pitchFamily="34" charset="0"/>
              </a:rPr>
              <a:t>MAKE YOUR VACATION WORTHWHILE</a:t>
            </a:r>
          </a:p>
        </p:txBody>
      </p:sp>
      <p:sp>
        <p:nvSpPr>
          <p:cNvPr id="14" name="TextBox 13">
            <a:extLst>
              <a:ext uri="{FF2B5EF4-FFF2-40B4-BE49-F238E27FC236}">
                <a16:creationId xmlns:a16="http://schemas.microsoft.com/office/drawing/2014/main" id="{C4682683-3E97-41FD-BD59-62EA5F553788}"/>
              </a:ext>
            </a:extLst>
          </p:cNvPr>
          <p:cNvSpPr txBox="1"/>
          <p:nvPr/>
        </p:nvSpPr>
        <p:spPr>
          <a:xfrm>
            <a:off x="9604723" y="6135213"/>
            <a:ext cx="1431620" cy="584775"/>
          </a:xfrm>
          <a:prstGeom prst="rect">
            <a:avLst/>
          </a:prstGeom>
          <a:noFill/>
        </p:spPr>
        <p:txBody>
          <a:bodyPr wrap="square" rtlCol="0">
            <a:spAutoFit/>
          </a:bodyPr>
          <a:lstStyle/>
          <a:p>
            <a:pPr algn="ctr"/>
            <a:r>
              <a:rPr lang="en-US" sz="3200" b="1" dirty="0">
                <a:solidFill>
                  <a:schemeClr val="bg1"/>
                </a:solidFill>
                <a:latin typeface="Century Gothic" panose="020B0502020202020204" pitchFamily="34" charset="0"/>
              </a:rPr>
              <a:t>2021</a:t>
            </a:r>
          </a:p>
        </p:txBody>
      </p:sp>
      <p:grpSp>
        <p:nvGrpSpPr>
          <p:cNvPr id="26" name="Group 25">
            <a:extLst>
              <a:ext uri="{FF2B5EF4-FFF2-40B4-BE49-F238E27FC236}">
                <a16:creationId xmlns:a16="http://schemas.microsoft.com/office/drawing/2014/main" id="{327E7ED6-52FE-4398-85B4-22BA22F6D31C}"/>
              </a:ext>
            </a:extLst>
          </p:cNvPr>
          <p:cNvGrpSpPr/>
          <p:nvPr/>
        </p:nvGrpSpPr>
        <p:grpSpPr>
          <a:xfrm>
            <a:off x="8430064" y="2048709"/>
            <a:ext cx="2806615" cy="716597"/>
            <a:chOff x="3967445" y="2439655"/>
            <a:chExt cx="2806615" cy="716597"/>
          </a:xfrm>
        </p:grpSpPr>
        <p:sp>
          <p:nvSpPr>
            <p:cNvPr id="27" name="TextBox 26">
              <a:extLst>
                <a:ext uri="{FF2B5EF4-FFF2-40B4-BE49-F238E27FC236}">
                  <a16:creationId xmlns:a16="http://schemas.microsoft.com/office/drawing/2014/main" id="{58AC1CBF-7556-4D7B-9312-84BF3450124B}"/>
                </a:ext>
              </a:extLst>
            </p:cNvPr>
            <p:cNvSpPr txBox="1"/>
            <p:nvPr/>
          </p:nvSpPr>
          <p:spPr>
            <a:xfrm>
              <a:off x="3967445" y="2439655"/>
              <a:ext cx="2806615" cy="338554"/>
            </a:xfrm>
            <a:prstGeom prst="rect">
              <a:avLst/>
            </a:prstGeom>
            <a:noFill/>
          </p:spPr>
          <p:txBody>
            <a:bodyPr wrap="square" rtlCol="0">
              <a:spAutoFit/>
            </a:bodyPr>
            <a:lstStyle/>
            <a:p>
              <a:r>
                <a:rPr lang="en-US" sz="1600" b="1" dirty="0">
                  <a:solidFill>
                    <a:srgbClr val="09326F"/>
                  </a:solidFill>
                  <a:latin typeface="Century Gothic" panose="020B0502020202020204" pitchFamily="34" charset="0"/>
                </a:rPr>
                <a:t>Find Us</a:t>
              </a:r>
            </a:p>
          </p:txBody>
        </p:sp>
        <p:sp>
          <p:nvSpPr>
            <p:cNvPr id="28" name="TextBox 27">
              <a:extLst>
                <a:ext uri="{FF2B5EF4-FFF2-40B4-BE49-F238E27FC236}">
                  <a16:creationId xmlns:a16="http://schemas.microsoft.com/office/drawing/2014/main" id="{121AE218-DC9F-4FE9-9EB2-3D5870D1CEE9}"/>
                </a:ext>
              </a:extLst>
            </p:cNvPr>
            <p:cNvSpPr txBox="1"/>
            <p:nvPr/>
          </p:nvSpPr>
          <p:spPr>
            <a:xfrm>
              <a:off x="3990109" y="2848475"/>
              <a:ext cx="2414564" cy="307777"/>
            </a:xfrm>
            <a:prstGeom prst="rect">
              <a:avLst/>
            </a:prstGeom>
            <a:noFill/>
          </p:spPr>
          <p:txBody>
            <a:bodyPr wrap="square" rtlCol="0">
              <a:spAutoFit/>
            </a:bodyPr>
            <a:lstStyle/>
            <a:p>
              <a:r>
                <a:rPr lang="en-US" sz="1400" dirty="0">
                  <a:solidFill>
                    <a:schemeClr val="bg1">
                      <a:lumMod val="50000"/>
                    </a:schemeClr>
                  </a:solidFill>
                </a:rPr>
                <a:t>480 Taylor St, Fort Worth, TX</a:t>
              </a:r>
            </a:p>
          </p:txBody>
        </p:sp>
      </p:grpSp>
      <p:grpSp>
        <p:nvGrpSpPr>
          <p:cNvPr id="35" name="Group 34">
            <a:extLst>
              <a:ext uri="{FF2B5EF4-FFF2-40B4-BE49-F238E27FC236}">
                <a16:creationId xmlns:a16="http://schemas.microsoft.com/office/drawing/2014/main" id="{4B596166-88EA-441C-BFB1-ADC15EA86940}"/>
              </a:ext>
            </a:extLst>
          </p:cNvPr>
          <p:cNvGrpSpPr/>
          <p:nvPr/>
        </p:nvGrpSpPr>
        <p:grpSpPr>
          <a:xfrm>
            <a:off x="8458672" y="3209934"/>
            <a:ext cx="2806615" cy="948560"/>
            <a:chOff x="3967445" y="2439655"/>
            <a:chExt cx="2806615" cy="948560"/>
          </a:xfrm>
        </p:grpSpPr>
        <p:sp>
          <p:nvSpPr>
            <p:cNvPr id="36" name="TextBox 35">
              <a:extLst>
                <a:ext uri="{FF2B5EF4-FFF2-40B4-BE49-F238E27FC236}">
                  <a16:creationId xmlns:a16="http://schemas.microsoft.com/office/drawing/2014/main" id="{7F57B078-B843-4736-96DF-ED33395A54D2}"/>
                </a:ext>
              </a:extLst>
            </p:cNvPr>
            <p:cNvSpPr txBox="1"/>
            <p:nvPr/>
          </p:nvSpPr>
          <p:spPr>
            <a:xfrm>
              <a:off x="3967445" y="2439655"/>
              <a:ext cx="2806615" cy="338554"/>
            </a:xfrm>
            <a:prstGeom prst="rect">
              <a:avLst/>
            </a:prstGeom>
            <a:noFill/>
          </p:spPr>
          <p:txBody>
            <a:bodyPr wrap="square" rtlCol="0">
              <a:spAutoFit/>
            </a:bodyPr>
            <a:lstStyle/>
            <a:p>
              <a:r>
                <a:rPr lang="en-US" sz="1600" b="1" dirty="0">
                  <a:solidFill>
                    <a:srgbClr val="09326F"/>
                  </a:solidFill>
                  <a:latin typeface="Century Gothic" panose="020B0502020202020204" pitchFamily="34" charset="0"/>
                </a:rPr>
                <a:t>Contact Us</a:t>
              </a:r>
            </a:p>
          </p:txBody>
        </p:sp>
        <p:sp>
          <p:nvSpPr>
            <p:cNvPr id="37" name="TextBox 36">
              <a:extLst>
                <a:ext uri="{FF2B5EF4-FFF2-40B4-BE49-F238E27FC236}">
                  <a16:creationId xmlns:a16="http://schemas.microsoft.com/office/drawing/2014/main" id="{674542F8-2145-41B7-BFB9-3B3121BEE2B3}"/>
                </a:ext>
              </a:extLst>
            </p:cNvPr>
            <p:cNvSpPr txBox="1"/>
            <p:nvPr/>
          </p:nvSpPr>
          <p:spPr>
            <a:xfrm>
              <a:off x="3967446" y="2695718"/>
              <a:ext cx="2225554" cy="692497"/>
            </a:xfrm>
            <a:prstGeom prst="rect">
              <a:avLst/>
            </a:prstGeom>
            <a:noFill/>
          </p:spPr>
          <p:txBody>
            <a:bodyPr wrap="square" rtlCol="0">
              <a:spAutoFit/>
            </a:bodyPr>
            <a:lstStyle/>
            <a:p>
              <a:endParaRPr lang="en-US" sz="1100" dirty="0">
                <a:solidFill>
                  <a:schemeClr val="bg1">
                    <a:lumMod val="50000"/>
                  </a:schemeClr>
                </a:solidFill>
              </a:endParaRPr>
            </a:p>
            <a:p>
              <a:r>
                <a:rPr lang="en-US" sz="1400" dirty="0">
                  <a:solidFill>
                    <a:schemeClr val="bg1">
                      <a:lumMod val="50000"/>
                    </a:schemeClr>
                  </a:solidFill>
                </a:rPr>
                <a:t>(817) 470-2613</a:t>
              </a:r>
            </a:p>
            <a:p>
              <a:r>
                <a:rPr lang="en-US" sz="1400" dirty="0">
                  <a:solidFill>
                    <a:schemeClr val="bg1">
                      <a:lumMod val="50000"/>
                    </a:schemeClr>
                  </a:solidFill>
                </a:rPr>
                <a:t>bwkayaks@backwoods.com</a:t>
              </a:r>
            </a:p>
          </p:txBody>
        </p:sp>
      </p:grpSp>
      <p:grpSp>
        <p:nvGrpSpPr>
          <p:cNvPr id="38" name="Group 37">
            <a:extLst>
              <a:ext uri="{FF2B5EF4-FFF2-40B4-BE49-F238E27FC236}">
                <a16:creationId xmlns:a16="http://schemas.microsoft.com/office/drawing/2014/main" id="{78BD4D94-D6B2-48B3-9A9E-E652B5BD4791}"/>
              </a:ext>
            </a:extLst>
          </p:cNvPr>
          <p:cNvGrpSpPr/>
          <p:nvPr/>
        </p:nvGrpSpPr>
        <p:grpSpPr>
          <a:xfrm>
            <a:off x="8487280" y="4371159"/>
            <a:ext cx="2806615" cy="994727"/>
            <a:chOff x="3967445" y="2439655"/>
            <a:chExt cx="2806615" cy="994727"/>
          </a:xfrm>
        </p:grpSpPr>
        <p:sp>
          <p:nvSpPr>
            <p:cNvPr id="39" name="TextBox 38">
              <a:extLst>
                <a:ext uri="{FF2B5EF4-FFF2-40B4-BE49-F238E27FC236}">
                  <a16:creationId xmlns:a16="http://schemas.microsoft.com/office/drawing/2014/main" id="{E670A1C7-4F18-4451-8979-37C585A393E6}"/>
                </a:ext>
              </a:extLst>
            </p:cNvPr>
            <p:cNvSpPr txBox="1"/>
            <p:nvPr/>
          </p:nvSpPr>
          <p:spPr>
            <a:xfrm>
              <a:off x="3967445" y="2439655"/>
              <a:ext cx="2806615" cy="338554"/>
            </a:xfrm>
            <a:prstGeom prst="rect">
              <a:avLst/>
            </a:prstGeom>
            <a:noFill/>
          </p:spPr>
          <p:txBody>
            <a:bodyPr wrap="square" rtlCol="0">
              <a:spAutoFit/>
            </a:bodyPr>
            <a:lstStyle/>
            <a:p>
              <a:r>
                <a:rPr lang="en-US" sz="1600" b="1" dirty="0">
                  <a:solidFill>
                    <a:srgbClr val="09326F"/>
                  </a:solidFill>
                  <a:latin typeface="Century Gothic" panose="020B0502020202020204" pitchFamily="34" charset="0"/>
                </a:rPr>
                <a:t>Special Event</a:t>
              </a:r>
            </a:p>
          </p:txBody>
        </p:sp>
        <p:sp>
          <p:nvSpPr>
            <p:cNvPr id="40" name="TextBox 39">
              <a:extLst>
                <a:ext uri="{FF2B5EF4-FFF2-40B4-BE49-F238E27FC236}">
                  <a16:creationId xmlns:a16="http://schemas.microsoft.com/office/drawing/2014/main" id="{CB1C7A13-B778-420F-BC5D-9DB275E7B0FB}"/>
                </a:ext>
              </a:extLst>
            </p:cNvPr>
            <p:cNvSpPr txBox="1"/>
            <p:nvPr/>
          </p:nvSpPr>
          <p:spPr>
            <a:xfrm>
              <a:off x="3967446" y="2695718"/>
              <a:ext cx="2225554" cy="738664"/>
            </a:xfrm>
            <a:prstGeom prst="rect">
              <a:avLst/>
            </a:prstGeom>
            <a:noFill/>
          </p:spPr>
          <p:txBody>
            <a:bodyPr wrap="square" rtlCol="0">
              <a:spAutoFit/>
            </a:bodyPr>
            <a:lstStyle/>
            <a:p>
              <a:endParaRPr lang="en-US" sz="1400" dirty="0">
                <a:solidFill>
                  <a:schemeClr val="bg1">
                    <a:lumMod val="50000"/>
                  </a:schemeClr>
                </a:solidFill>
              </a:endParaRPr>
            </a:p>
            <a:p>
              <a:r>
                <a:rPr lang="en-US" sz="1400" dirty="0">
                  <a:solidFill>
                    <a:schemeClr val="bg1">
                      <a:lumMod val="50000"/>
                    </a:schemeClr>
                  </a:solidFill>
                </a:rPr>
                <a:t>Special Event takes place on 16</a:t>
              </a:r>
              <a:r>
                <a:rPr lang="en-US" sz="1400" baseline="30000" dirty="0">
                  <a:solidFill>
                    <a:schemeClr val="bg1">
                      <a:lumMod val="50000"/>
                    </a:schemeClr>
                  </a:solidFill>
                </a:rPr>
                <a:t>th</a:t>
              </a:r>
              <a:r>
                <a:rPr lang="en-US" sz="1400" dirty="0">
                  <a:solidFill>
                    <a:schemeClr val="bg1">
                      <a:lumMod val="50000"/>
                    </a:schemeClr>
                  </a:solidFill>
                </a:rPr>
                <a:t> May 2021 </a:t>
              </a:r>
            </a:p>
          </p:txBody>
        </p:sp>
      </p:grpSp>
      <p:sp>
        <p:nvSpPr>
          <p:cNvPr id="42" name="TextBox 41">
            <a:extLst>
              <a:ext uri="{FF2B5EF4-FFF2-40B4-BE49-F238E27FC236}">
                <a16:creationId xmlns:a16="http://schemas.microsoft.com/office/drawing/2014/main" id="{DC116553-43A9-41A4-B969-7567F8377DBC}"/>
              </a:ext>
            </a:extLst>
          </p:cNvPr>
          <p:cNvSpPr txBox="1"/>
          <p:nvPr/>
        </p:nvSpPr>
        <p:spPr>
          <a:xfrm>
            <a:off x="7574033" y="1062121"/>
            <a:ext cx="4055259" cy="369332"/>
          </a:xfrm>
          <a:prstGeom prst="rect">
            <a:avLst/>
          </a:prstGeom>
          <a:noFill/>
        </p:spPr>
        <p:txBody>
          <a:bodyPr wrap="square" rtlCol="0">
            <a:spAutoFit/>
          </a:bodyPr>
          <a:lstStyle/>
          <a:p>
            <a:pPr algn="ctr"/>
            <a:r>
              <a:rPr lang="en-US" b="1" dirty="0">
                <a:solidFill>
                  <a:schemeClr val="bg1"/>
                </a:solidFill>
                <a:latin typeface="Century Gothic" panose="020B0502020202020204" pitchFamily="34" charset="0"/>
              </a:rPr>
              <a:t>BACKWOODS PADDLE SPORTS</a:t>
            </a:r>
          </a:p>
        </p:txBody>
      </p:sp>
      <p:sp>
        <p:nvSpPr>
          <p:cNvPr id="43" name="TextBox 42">
            <a:extLst>
              <a:ext uri="{FF2B5EF4-FFF2-40B4-BE49-F238E27FC236}">
                <a16:creationId xmlns:a16="http://schemas.microsoft.com/office/drawing/2014/main" id="{DB330CF2-EE05-465B-984B-DB3288B68FBE}"/>
              </a:ext>
            </a:extLst>
          </p:cNvPr>
          <p:cNvSpPr txBox="1"/>
          <p:nvPr/>
        </p:nvSpPr>
        <p:spPr>
          <a:xfrm>
            <a:off x="328246" y="1968971"/>
            <a:ext cx="3971749" cy="461665"/>
          </a:xfrm>
          <a:prstGeom prst="rect">
            <a:avLst/>
          </a:prstGeom>
          <a:noFill/>
        </p:spPr>
        <p:txBody>
          <a:bodyPr wrap="square" rtlCol="0">
            <a:spAutoFit/>
          </a:bodyPr>
          <a:lstStyle/>
          <a:p>
            <a:pPr algn="ctr"/>
            <a:r>
              <a:rPr lang="en-US" sz="2400" b="1" dirty="0">
                <a:solidFill>
                  <a:srgbClr val="032A65"/>
                </a:solidFill>
                <a:latin typeface="Century Gothic" panose="020B0502020202020204" pitchFamily="34" charset="0"/>
              </a:rPr>
              <a:t>ACTIVITIES</a:t>
            </a:r>
          </a:p>
        </p:txBody>
      </p:sp>
      <p:grpSp>
        <p:nvGrpSpPr>
          <p:cNvPr id="44" name="Group 43">
            <a:extLst>
              <a:ext uri="{FF2B5EF4-FFF2-40B4-BE49-F238E27FC236}">
                <a16:creationId xmlns:a16="http://schemas.microsoft.com/office/drawing/2014/main" id="{81C441C2-A34B-4FCB-8CC5-82200CC93411}"/>
              </a:ext>
            </a:extLst>
          </p:cNvPr>
          <p:cNvGrpSpPr/>
          <p:nvPr/>
        </p:nvGrpSpPr>
        <p:grpSpPr>
          <a:xfrm>
            <a:off x="2289496" y="2522979"/>
            <a:ext cx="1873996" cy="872981"/>
            <a:chOff x="3967445" y="2439655"/>
            <a:chExt cx="2817870" cy="680978"/>
          </a:xfrm>
        </p:grpSpPr>
        <p:sp>
          <p:nvSpPr>
            <p:cNvPr id="45" name="TextBox 44">
              <a:extLst>
                <a:ext uri="{FF2B5EF4-FFF2-40B4-BE49-F238E27FC236}">
                  <a16:creationId xmlns:a16="http://schemas.microsoft.com/office/drawing/2014/main" id="{D45503F4-E491-4F33-893E-5D30A43E1BB8}"/>
                </a:ext>
              </a:extLst>
            </p:cNvPr>
            <p:cNvSpPr txBox="1"/>
            <p:nvPr/>
          </p:nvSpPr>
          <p:spPr>
            <a:xfrm>
              <a:off x="3967445" y="2439655"/>
              <a:ext cx="2806615" cy="338554"/>
            </a:xfrm>
            <a:prstGeom prst="rect">
              <a:avLst/>
            </a:prstGeom>
            <a:noFill/>
          </p:spPr>
          <p:txBody>
            <a:bodyPr wrap="square" rtlCol="0">
              <a:spAutoFit/>
            </a:bodyPr>
            <a:lstStyle/>
            <a:p>
              <a:pPr algn="r"/>
              <a:r>
                <a:rPr lang="en-US" sz="1600" b="1" dirty="0">
                  <a:solidFill>
                    <a:srgbClr val="09326F"/>
                  </a:solidFill>
                  <a:latin typeface="Century Gothic" panose="020B0502020202020204" pitchFamily="34" charset="0"/>
                </a:rPr>
                <a:t>KAYAKING</a:t>
              </a:r>
            </a:p>
          </p:txBody>
        </p:sp>
        <p:sp>
          <p:nvSpPr>
            <p:cNvPr id="46" name="TextBox 45">
              <a:extLst>
                <a:ext uri="{FF2B5EF4-FFF2-40B4-BE49-F238E27FC236}">
                  <a16:creationId xmlns:a16="http://schemas.microsoft.com/office/drawing/2014/main" id="{4D10FC94-F301-441A-BA4A-CD1233899D96}"/>
                </a:ext>
              </a:extLst>
            </p:cNvPr>
            <p:cNvSpPr txBox="1"/>
            <p:nvPr/>
          </p:nvSpPr>
          <p:spPr>
            <a:xfrm>
              <a:off x="3977150" y="2712490"/>
              <a:ext cx="2808165" cy="408143"/>
            </a:xfrm>
            <a:prstGeom prst="rect">
              <a:avLst/>
            </a:prstGeom>
            <a:noFill/>
          </p:spPr>
          <p:txBody>
            <a:bodyPr wrap="square" rtlCol="0">
              <a:spAutoFit/>
            </a:bodyPr>
            <a:lstStyle/>
            <a:p>
              <a:pPr algn="r"/>
              <a:r>
                <a:rPr lang="en-US" sz="1400" dirty="0">
                  <a:solidFill>
                    <a:schemeClr val="bg1">
                      <a:lumMod val="50000"/>
                    </a:schemeClr>
                  </a:solidFill>
                </a:rPr>
                <a:t>Experience the Trinity by Kayaking in it. </a:t>
              </a:r>
            </a:p>
          </p:txBody>
        </p:sp>
      </p:grpSp>
      <p:grpSp>
        <p:nvGrpSpPr>
          <p:cNvPr id="56" name="Group 55">
            <a:extLst>
              <a:ext uri="{FF2B5EF4-FFF2-40B4-BE49-F238E27FC236}">
                <a16:creationId xmlns:a16="http://schemas.microsoft.com/office/drawing/2014/main" id="{69FCCAF2-9271-4F2B-A18C-96B8776DBA34}"/>
              </a:ext>
            </a:extLst>
          </p:cNvPr>
          <p:cNvGrpSpPr/>
          <p:nvPr/>
        </p:nvGrpSpPr>
        <p:grpSpPr>
          <a:xfrm>
            <a:off x="1356878" y="3706958"/>
            <a:ext cx="2817868" cy="1119221"/>
            <a:chOff x="3967445" y="2439655"/>
            <a:chExt cx="2817868" cy="1119221"/>
          </a:xfrm>
        </p:grpSpPr>
        <p:sp>
          <p:nvSpPr>
            <p:cNvPr id="58" name="TextBox 57">
              <a:extLst>
                <a:ext uri="{FF2B5EF4-FFF2-40B4-BE49-F238E27FC236}">
                  <a16:creationId xmlns:a16="http://schemas.microsoft.com/office/drawing/2014/main" id="{4707F882-C6E3-4798-8730-AE9C4C09A4A6}"/>
                </a:ext>
              </a:extLst>
            </p:cNvPr>
            <p:cNvSpPr txBox="1"/>
            <p:nvPr/>
          </p:nvSpPr>
          <p:spPr>
            <a:xfrm>
              <a:off x="3967445" y="2439655"/>
              <a:ext cx="2806615" cy="584775"/>
            </a:xfrm>
            <a:prstGeom prst="rect">
              <a:avLst/>
            </a:prstGeom>
            <a:noFill/>
          </p:spPr>
          <p:txBody>
            <a:bodyPr wrap="square" rtlCol="0">
              <a:spAutoFit/>
            </a:bodyPr>
            <a:lstStyle/>
            <a:p>
              <a:pPr algn="r"/>
              <a:endParaRPr lang="en-US" sz="1600" b="1" dirty="0">
                <a:solidFill>
                  <a:srgbClr val="09326F"/>
                </a:solidFill>
                <a:latin typeface="Century Gothic" panose="020B0502020202020204" pitchFamily="34" charset="0"/>
              </a:endParaRPr>
            </a:p>
            <a:p>
              <a:pPr algn="r"/>
              <a:r>
                <a:rPr lang="en-US" sz="1600" b="1" dirty="0">
                  <a:solidFill>
                    <a:srgbClr val="09326F"/>
                  </a:solidFill>
                  <a:latin typeface="Century Gothic" panose="020B0502020202020204" pitchFamily="34" charset="0"/>
                </a:rPr>
                <a:t>CANOEING</a:t>
              </a:r>
            </a:p>
          </p:txBody>
        </p:sp>
        <p:sp>
          <p:nvSpPr>
            <p:cNvPr id="59" name="TextBox 58">
              <a:extLst>
                <a:ext uri="{FF2B5EF4-FFF2-40B4-BE49-F238E27FC236}">
                  <a16:creationId xmlns:a16="http://schemas.microsoft.com/office/drawing/2014/main" id="{C19B2EC9-4FED-427E-8900-B71ECE60876B}"/>
                </a:ext>
              </a:extLst>
            </p:cNvPr>
            <p:cNvSpPr txBox="1"/>
            <p:nvPr/>
          </p:nvSpPr>
          <p:spPr>
            <a:xfrm>
              <a:off x="4906516" y="2712490"/>
              <a:ext cx="1878797" cy="846386"/>
            </a:xfrm>
            <a:prstGeom prst="rect">
              <a:avLst/>
            </a:prstGeom>
            <a:noFill/>
          </p:spPr>
          <p:txBody>
            <a:bodyPr wrap="square" rtlCol="0">
              <a:spAutoFit/>
            </a:bodyPr>
            <a:lstStyle/>
            <a:p>
              <a:pPr algn="r"/>
              <a:endParaRPr lang="en-US" sz="1050" dirty="0">
                <a:solidFill>
                  <a:schemeClr val="bg1">
                    <a:lumMod val="50000"/>
                  </a:schemeClr>
                </a:solidFill>
              </a:endParaRPr>
            </a:p>
            <a:p>
              <a:pPr algn="r"/>
              <a:endParaRPr lang="en-US" sz="1050" dirty="0">
                <a:solidFill>
                  <a:schemeClr val="bg1">
                    <a:lumMod val="50000"/>
                  </a:schemeClr>
                </a:solidFill>
              </a:endParaRPr>
            </a:p>
            <a:p>
              <a:pPr algn="r"/>
              <a:r>
                <a:rPr lang="en-US" sz="1400" dirty="0">
                  <a:solidFill>
                    <a:schemeClr val="bg1">
                      <a:lumMod val="50000"/>
                    </a:schemeClr>
                  </a:solidFill>
                </a:rPr>
                <a:t>Prices are affordable for the average family. </a:t>
              </a:r>
            </a:p>
          </p:txBody>
        </p:sp>
      </p:grpSp>
      <p:grpSp>
        <p:nvGrpSpPr>
          <p:cNvPr id="61" name="Group 60">
            <a:extLst>
              <a:ext uri="{FF2B5EF4-FFF2-40B4-BE49-F238E27FC236}">
                <a16:creationId xmlns:a16="http://schemas.microsoft.com/office/drawing/2014/main" id="{49BC87C6-D029-40C8-85E6-2EF64622FB48}"/>
              </a:ext>
            </a:extLst>
          </p:cNvPr>
          <p:cNvGrpSpPr/>
          <p:nvPr/>
        </p:nvGrpSpPr>
        <p:grpSpPr>
          <a:xfrm>
            <a:off x="1360412" y="5008814"/>
            <a:ext cx="2817868" cy="1380831"/>
            <a:chOff x="3967445" y="2439655"/>
            <a:chExt cx="2817868" cy="1380831"/>
          </a:xfrm>
        </p:grpSpPr>
        <p:sp>
          <p:nvSpPr>
            <p:cNvPr id="63" name="TextBox 62">
              <a:extLst>
                <a:ext uri="{FF2B5EF4-FFF2-40B4-BE49-F238E27FC236}">
                  <a16:creationId xmlns:a16="http://schemas.microsoft.com/office/drawing/2014/main" id="{DA48B7E9-0F29-49C1-9BB9-158F5A22F93F}"/>
                </a:ext>
              </a:extLst>
            </p:cNvPr>
            <p:cNvSpPr txBox="1"/>
            <p:nvPr/>
          </p:nvSpPr>
          <p:spPr>
            <a:xfrm>
              <a:off x="3967445" y="2439655"/>
              <a:ext cx="2806615" cy="584775"/>
            </a:xfrm>
            <a:prstGeom prst="rect">
              <a:avLst/>
            </a:prstGeom>
            <a:noFill/>
          </p:spPr>
          <p:txBody>
            <a:bodyPr wrap="square" rtlCol="0">
              <a:spAutoFit/>
            </a:bodyPr>
            <a:lstStyle/>
            <a:p>
              <a:pPr algn="r"/>
              <a:endParaRPr lang="en-US" sz="1600" b="1" dirty="0">
                <a:solidFill>
                  <a:srgbClr val="09326F"/>
                </a:solidFill>
                <a:latin typeface="Century Gothic" panose="020B0502020202020204" pitchFamily="34" charset="0"/>
              </a:endParaRPr>
            </a:p>
            <a:p>
              <a:pPr algn="r"/>
              <a:r>
                <a:rPr lang="en-US" sz="1600" b="1" dirty="0">
                  <a:solidFill>
                    <a:srgbClr val="09326F"/>
                  </a:solidFill>
                  <a:latin typeface="Century Gothic" panose="020B0502020202020204" pitchFamily="34" charset="0"/>
                </a:rPr>
                <a:t>PADDLEBOARDS</a:t>
              </a:r>
            </a:p>
          </p:txBody>
        </p:sp>
        <p:sp>
          <p:nvSpPr>
            <p:cNvPr id="64" name="TextBox 63">
              <a:extLst>
                <a:ext uri="{FF2B5EF4-FFF2-40B4-BE49-F238E27FC236}">
                  <a16:creationId xmlns:a16="http://schemas.microsoft.com/office/drawing/2014/main" id="{D5A95945-16E0-4AFF-B286-6D40CA9A4810}"/>
                </a:ext>
              </a:extLst>
            </p:cNvPr>
            <p:cNvSpPr txBox="1"/>
            <p:nvPr/>
          </p:nvSpPr>
          <p:spPr>
            <a:xfrm>
              <a:off x="5330911" y="2712490"/>
              <a:ext cx="1454402" cy="1107996"/>
            </a:xfrm>
            <a:prstGeom prst="rect">
              <a:avLst/>
            </a:prstGeom>
            <a:noFill/>
          </p:spPr>
          <p:txBody>
            <a:bodyPr wrap="square" rtlCol="0">
              <a:spAutoFit/>
            </a:bodyPr>
            <a:lstStyle/>
            <a:p>
              <a:pPr algn="r"/>
              <a:endParaRPr lang="en-US" sz="1200" dirty="0">
                <a:solidFill>
                  <a:schemeClr val="bg1">
                    <a:lumMod val="50000"/>
                  </a:schemeClr>
                </a:solidFill>
              </a:endParaRPr>
            </a:p>
            <a:p>
              <a:pPr algn="r"/>
              <a:endParaRPr lang="en-US" sz="1200" dirty="0">
                <a:solidFill>
                  <a:schemeClr val="bg1">
                    <a:lumMod val="50000"/>
                  </a:schemeClr>
                </a:solidFill>
              </a:endParaRPr>
            </a:p>
            <a:p>
              <a:pPr algn="r"/>
              <a:r>
                <a:rPr lang="en-US" sz="1400" dirty="0">
                  <a:solidFill>
                    <a:schemeClr val="bg1">
                      <a:lumMod val="50000"/>
                    </a:schemeClr>
                  </a:solidFill>
                </a:rPr>
                <a:t>Have a vacation you will live to remember. </a:t>
              </a:r>
            </a:p>
          </p:txBody>
        </p:sp>
      </p:grpSp>
      <p:sp>
        <p:nvSpPr>
          <p:cNvPr id="65" name="TextBox 64">
            <a:extLst>
              <a:ext uri="{FF2B5EF4-FFF2-40B4-BE49-F238E27FC236}">
                <a16:creationId xmlns:a16="http://schemas.microsoft.com/office/drawing/2014/main" id="{D9D620E9-4239-46BC-8B9E-8B92AC368F72}"/>
              </a:ext>
            </a:extLst>
          </p:cNvPr>
          <p:cNvSpPr txBox="1"/>
          <p:nvPr/>
        </p:nvSpPr>
        <p:spPr>
          <a:xfrm>
            <a:off x="220799" y="417738"/>
            <a:ext cx="4079195" cy="369332"/>
          </a:xfrm>
          <a:prstGeom prst="rect">
            <a:avLst/>
          </a:prstGeom>
          <a:noFill/>
        </p:spPr>
        <p:txBody>
          <a:bodyPr wrap="square" rtlCol="0">
            <a:spAutoFit/>
          </a:bodyPr>
          <a:lstStyle/>
          <a:p>
            <a:pPr algn="ctr"/>
            <a:r>
              <a:rPr lang="en-US" dirty="0">
                <a:solidFill>
                  <a:schemeClr val="bg1"/>
                </a:solidFill>
                <a:latin typeface="Century Gothic" panose="020B0502020202020204" pitchFamily="34" charset="0"/>
              </a:rPr>
              <a:t>www.backwoodspaddlesport.com</a:t>
            </a:r>
          </a:p>
        </p:txBody>
      </p:sp>
      <p:sp>
        <p:nvSpPr>
          <p:cNvPr id="66" name="Rectangle 65">
            <a:extLst>
              <a:ext uri="{FF2B5EF4-FFF2-40B4-BE49-F238E27FC236}">
                <a16:creationId xmlns:a16="http://schemas.microsoft.com/office/drawing/2014/main" id="{500E39BD-8291-4463-8F04-1F896AF30142}"/>
              </a:ext>
            </a:extLst>
          </p:cNvPr>
          <p:cNvSpPr/>
          <p:nvPr/>
        </p:nvSpPr>
        <p:spPr>
          <a:xfrm>
            <a:off x="4446586" y="-63146"/>
            <a:ext cx="938226" cy="6872092"/>
          </a:xfrm>
          <a:prstGeom prst="rect">
            <a:avLst/>
          </a:prstGeom>
          <a:gradFill flip="none" rotWithShape="1">
            <a:gsLst>
              <a:gs pos="49000">
                <a:schemeClr val="bg1">
                  <a:alpha val="0"/>
                </a:schemeClr>
              </a:gs>
              <a:gs pos="100000">
                <a:schemeClr val="tx1">
                  <a:alpha val="17000"/>
                </a:schemeClr>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solidFill>
                <a:prstClr val="white"/>
              </a:solidFill>
              <a:latin typeface="Calibri" panose="020F0502020204030204"/>
            </a:endParaRPr>
          </a:p>
        </p:txBody>
      </p:sp>
      <p:sp>
        <p:nvSpPr>
          <p:cNvPr id="67" name="Rectangle 66">
            <a:extLst>
              <a:ext uri="{FF2B5EF4-FFF2-40B4-BE49-F238E27FC236}">
                <a16:creationId xmlns:a16="http://schemas.microsoft.com/office/drawing/2014/main" id="{083D998D-D949-4781-8E7F-24C08758C1D3}"/>
              </a:ext>
            </a:extLst>
          </p:cNvPr>
          <p:cNvSpPr/>
          <p:nvPr/>
        </p:nvSpPr>
        <p:spPr>
          <a:xfrm flipH="1">
            <a:off x="6785435" y="-14092"/>
            <a:ext cx="938225" cy="6872092"/>
          </a:xfrm>
          <a:prstGeom prst="rect">
            <a:avLst/>
          </a:prstGeom>
          <a:gradFill flip="none" rotWithShape="1">
            <a:gsLst>
              <a:gs pos="49000">
                <a:schemeClr val="bg1">
                  <a:alpha val="0"/>
                </a:schemeClr>
              </a:gs>
              <a:gs pos="100000">
                <a:schemeClr val="tx1">
                  <a:alpha val="17000"/>
                </a:schemeClr>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dirty="0">
              <a:solidFill>
                <a:prstClr val="white"/>
              </a:solidFill>
              <a:latin typeface="Calibri" panose="020F0502020204030204"/>
            </a:endParaRPr>
          </a:p>
        </p:txBody>
      </p:sp>
      <p:pic>
        <p:nvPicPr>
          <p:cNvPr id="7" name="Picture 6">
            <a:extLst>
              <a:ext uri="{FF2B5EF4-FFF2-40B4-BE49-F238E27FC236}">
                <a16:creationId xmlns:a16="http://schemas.microsoft.com/office/drawing/2014/main" id="{273FA4A5-18D0-40DA-82E3-18A7EB0341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799" y="2457529"/>
            <a:ext cx="2000233" cy="1258098"/>
          </a:xfrm>
          <a:prstGeom prst="rect">
            <a:avLst/>
          </a:prstGeom>
        </p:spPr>
      </p:pic>
      <p:pic>
        <p:nvPicPr>
          <p:cNvPr id="30" name="Picture 29">
            <a:extLst>
              <a:ext uri="{FF2B5EF4-FFF2-40B4-BE49-F238E27FC236}">
                <a16:creationId xmlns:a16="http://schemas.microsoft.com/office/drawing/2014/main" id="{A858FC09-20EB-4D13-9416-C76EF1EF6F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799" y="3841943"/>
            <a:ext cx="2000233" cy="1199756"/>
          </a:xfrm>
          <a:prstGeom prst="rect">
            <a:avLst/>
          </a:prstGeom>
        </p:spPr>
      </p:pic>
      <p:pic>
        <p:nvPicPr>
          <p:cNvPr id="32" name="Picture 31">
            <a:extLst>
              <a:ext uri="{FF2B5EF4-FFF2-40B4-BE49-F238E27FC236}">
                <a16:creationId xmlns:a16="http://schemas.microsoft.com/office/drawing/2014/main" id="{744D07FC-D407-4AD2-9BDD-E88200EFD7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799" y="5242706"/>
            <a:ext cx="2000233" cy="1318995"/>
          </a:xfrm>
          <a:prstGeom prst="rect">
            <a:avLst/>
          </a:prstGeom>
        </p:spPr>
      </p:pic>
      <p:pic>
        <p:nvPicPr>
          <p:cNvPr id="48" name="Picture 47">
            <a:extLst>
              <a:ext uri="{FF2B5EF4-FFF2-40B4-BE49-F238E27FC236}">
                <a16:creationId xmlns:a16="http://schemas.microsoft.com/office/drawing/2014/main" id="{DC6C952B-ED74-4CD8-B83F-BD7014C7FD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8055" y="3155131"/>
            <a:ext cx="692497" cy="692497"/>
          </a:xfrm>
          <a:prstGeom prst="rect">
            <a:avLst/>
          </a:prstGeom>
        </p:spPr>
      </p:pic>
      <p:pic>
        <p:nvPicPr>
          <p:cNvPr id="50" name="Picture 49">
            <a:extLst>
              <a:ext uri="{FF2B5EF4-FFF2-40B4-BE49-F238E27FC236}">
                <a16:creationId xmlns:a16="http://schemas.microsoft.com/office/drawing/2014/main" id="{B2CBF106-4DCE-4097-BFBE-BDC94203CC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33550" y="4283341"/>
            <a:ext cx="758358" cy="758358"/>
          </a:xfrm>
          <a:prstGeom prst="rect">
            <a:avLst/>
          </a:prstGeom>
        </p:spPr>
      </p:pic>
      <p:pic>
        <p:nvPicPr>
          <p:cNvPr id="52" name="Picture 51">
            <a:extLst>
              <a:ext uri="{FF2B5EF4-FFF2-40B4-BE49-F238E27FC236}">
                <a16:creationId xmlns:a16="http://schemas.microsoft.com/office/drawing/2014/main" id="{4F62B7D8-032A-48C9-B735-2A504212AC5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99013" y="1961554"/>
            <a:ext cx="889711" cy="919372"/>
          </a:xfrm>
          <a:prstGeom prst="rect">
            <a:avLst/>
          </a:prstGeom>
        </p:spPr>
      </p:pic>
      <p:pic>
        <p:nvPicPr>
          <p:cNvPr id="55" name="Picture 54">
            <a:extLst>
              <a:ext uri="{FF2B5EF4-FFF2-40B4-BE49-F238E27FC236}">
                <a16:creationId xmlns:a16="http://schemas.microsoft.com/office/drawing/2014/main" id="{D9C15A69-4D4A-4ED1-A394-5E0A3AC314F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206154" y="178313"/>
            <a:ext cx="2760474" cy="843478"/>
          </a:xfrm>
          <a:prstGeom prst="rect">
            <a:avLst/>
          </a:prstGeom>
        </p:spPr>
      </p:pic>
    </p:spTree>
    <p:extLst>
      <p:ext uri="{BB962C8B-B14F-4D97-AF65-F5344CB8AC3E}">
        <p14:creationId xmlns:p14="http://schemas.microsoft.com/office/powerpoint/2010/main" val="28459476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TotalTime>
  <Words>162</Words>
  <Application>Microsoft Office PowerPoint</Application>
  <PresentationFormat>Widescreen</PresentationFormat>
  <Paragraphs>29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Century Gothic</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Maxwell Midega</dc:creator>
  <cp:lastModifiedBy>Maxwell Midega</cp:lastModifiedBy>
  <cp:revision>6</cp:revision>
  <dcterms:created xsi:type="dcterms:W3CDTF">2021-05-09T20:21:54Z</dcterms:created>
  <dcterms:modified xsi:type="dcterms:W3CDTF">2021-05-09T23:07:50Z</dcterms:modified>
</cp:coreProperties>
</file>