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0663" autoAdjust="0"/>
  </p:normalViewPr>
  <p:slideViewPr>
    <p:cSldViewPr snapToGrid="0">
      <p:cViewPr varScale="1">
        <p:scale>
          <a:sx n="58" d="100"/>
          <a:sy n="58" d="100"/>
        </p:scale>
        <p:origin x="12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5/12/2021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5/12/2021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5/12/2021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B3672-5196-495C-9168-3EB1A4875D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237018" y="1330773"/>
            <a:ext cx="5006088" cy="242657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4800" dirty="0"/>
              <a:t>Executive Brief</a:t>
            </a:r>
            <a:br>
              <a:rPr lang="en-US" sz="4800" dirty="0"/>
            </a:br>
            <a:r>
              <a:rPr lang="en-US" sz="4800" dirty="0"/>
              <a:t>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15BDC-5FCA-45AB-B644-E21A83DE45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8226" y="5435944"/>
            <a:ext cx="6831673" cy="1086237"/>
          </a:xfrm>
        </p:spPr>
        <p:txBody>
          <a:bodyPr/>
          <a:lstStyle/>
          <a:p>
            <a:pPr algn="l"/>
            <a:r>
              <a:rPr lang="en-US" dirty="0"/>
              <a:t>Presented by</a:t>
            </a:r>
          </a:p>
          <a:p>
            <a:pPr algn="l"/>
            <a:r>
              <a:rPr lang="en-US" dirty="0"/>
              <a:t>Student’s Name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4F90E0-4DE7-4CDD-8BD3-4FFE717AD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3784" y="1113905"/>
            <a:ext cx="3757353" cy="4039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809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B004B-0D8F-4EA1-93A2-B5C42EC79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1F579-1BF5-4094-A1BA-4450C39AC5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dirty="0"/>
              <a:t>Affordable Care Act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The act was designed to reduce the cost of health insurance coverage for people who qualify.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The Act include Premium tax credit and cost.</a:t>
            </a:r>
          </a:p>
          <a:p>
            <a:pPr lvl="1">
              <a:lnSpc>
                <a:spcPct val="150000"/>
              </a:lnSpc>
            </a:pPr>
            <a:r>
              <a:rPr lang="en-US" dirty="0"/>
              <a:t>The coverage under ACA include,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Doctor’s services,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Inpatient and outpatient hospital care</a:t>
            </a:r>
          </a:p>
          <a:p>
            <a:pPr lvl="2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US" dirty="0"/>
              <a:t>Prescription drug coverage. 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478094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{4567CE8F-E303-4759-BCFC-5F976C577C15}tf10001105</Template>
  <TotalTime>24</TotalTime>
  <Words>56</Words>
  <Application>Microsoft Office PowerPoint</Application>
  <PresentationFormat>Widescreen</PresentationFormat>
  <Paragraphs>11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Courier New</vt:lpstr>
      <vt:lpstr>Franklin Gothic Book</vt:lpstr>
      <vt:lpstr>Crop</vt:lpstr>
      <vt:lpstr>Executive Brief Presentation</vt:lpstr>
      <vt:lpstr>Introduction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Executive Brief Presentation</dc:title>
  <dc:creator>Pc</dc:creator>
  <cp:lastModifiedBy>Pc</cp:lastModifiedBy>
  <cp:revision>5</cp:revision>
  <dcterms:created xsi:type="dcterms:W3CDTF">2021-05-12T05:30:28Z</dcterms:created>
  <dcterms:modified xsi:type="dcterms:W3CDTF">2021-05-12T05:55:24Z</dcterms:modified>
</cp:coreProperties>
</file>