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74" autoAdjust="0"/>
    <p:restoredTop sz="94660"/>
  </p:normalViewPr>
  <p:slideViewPr>
    <p:cSldViewPr snapToGrid="0">
      <p:cViewPr varScale="1">
        <p:scale>
          <a:sx n="69" d="100"/>
          <a:sy n="69" d="100"/>
        </p:scale>
        <p:origin x="7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41F986-7DAE-4EF7-A7E6-5260763D15F0}" type="datetimeFigureOut">
              <a:rPr lang="en-US" smtClean="0"/>
              <a:t>5/12/2021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BC1DF0-DFF5-4B03-B055-73AFDAE20B9E}" type="slidenum">
              <a:rPr lang="en-US" smtClean="0"/>
              <a:t>‹#›</a:t>
            </a:fld>
            <a:endParaRPr lang="en-US"/>
          </a:p>
        </p:txBody>
      </p:sp>
    </p:spTree>
    <p:extLst>
      <p:ext uri="{BB962C8B-B14F-4D97-AF65-F5344CB8AC3E}">
        <p14:creationId xmlns:p14="http://schemas.microsoft.com/office/powerpoint/2010/main" val="3416461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Mahatma Gandhi is an Indian leader known for his role in achieving Indian independence from the British government. He remains one of the most respected leaders because of his leadership skills. Gandhi portrayed transformational and charismatic leadership that was guided by nonviolence. </a:t>
            </a:r>
            <a:endParaRPr lang="en-US" dirty="0"/>
          </a:p>
        </p:txBody>
      </p:sp>
      <p:sp>
        <p:nvSpPr>
          <p:cNvPr id="4" name="Slide Number Placeholder 3"/>
          <p:cNvSpPr>
            <a:spLocks noGrp="1"/>
          </p:cNvSpPr>
          <p:nvPr>
            <p:ph type="sldNum" sz="quarter" idx="10"/>
          </p:nvPr>
        </p:nvSpPr>
        <p:spPr/>
        <p:txBody>
          <a:bodyPr/>
          <a:lstStyle/>
          <a:p>
            <a:fld id="{FABC1DF0-DFF5-4B03-B055-73AFDAE20B9E}" type="slidenum">
              <a:rPr lang="en-US" smtClean="0"/>
              <a:t>2</a:t>
            </a:fld>
            <a:endParaRPr lang="en-US"/>
          </a:p>
        </p:txBody>
      </p:sp>
    </p:spTree>
    <p:extLst>
      <p:ext uri="{BB962C8B-B14F-4D97-AF65-F5344CB8AC3E}">
        <p14:creationId xmlns:p14="http://schemas.microsoft.com/office/powerpoint/2010/main" val="863740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Gandhi led and managed change through the push for independence from the British government. Gandhi had the vision to lead his people from colonialism and developed a plan to achieve their independence. Notably, in managing the change, he ensured that he communicated his dreams, purpose and plan effectively to the Indian people to rally support. He shared his goal during prayer meetings in which he explained to the people the purpose and answered all questions to facilitate the peoples understanding. Communication is essential in ensuring the people understand and provide their support in the achievement of the goal. Therefore, through his excellent communication skills, Gandhi explained his vision to the Indian people influencing them to join him. </a:t>
            </a:r>
            <a:endParaRPr lang="en-US" dirty="0"/>
          </a:p>
        </p:txBody>
      </p:sp>
      <p:sp>
        <p:nvSpPr>
          <p:cNvPr id="4" name="Slide Number Placeholder 3"/>
          <p:cNvSpPr>
            <a:spLocks noGrp="1"/>
          </p:cNvSpPr>
          <p:nvPr>
            <p:ph type="sldNum" sz="quarter" idx="10"/>
          </p:nvPr>
        </p:nvSpPr>
        <p:spPr/>
        <p:txBody>
          <a:bodyPr/>
          <a:lstStyle/>
          <a:p>
            <a:fld id="{FABC1DF0-DFF5-4B03-B055-73AFDAE20B9E}" type="slidenum">
              <a:rPr lang="en-US" smtClean="0"/>
              <a:t>3</a:t>
            </a:fld>
            <a:endParaRPr lang="en-US"/>
          </a:p>
        </p:txBody>
      </p:sp>
    </p:spTree>
    <p:extLst>
      <p:ext uri="{BB962C8B-B14F-4D97-AF65-F5344CB8AC3E}">
        <p14:creationId xmlns:p14="http://schemas.microsoft.com/office/powerpoint/2010/main" val="3691128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Gandhi portrayed his leadership skills in problem management and decision making. Gandhi was keen on identifying the problems that affected his people and embarked on a decision-making process to solve these problems. It was evident in his identification of segregation and taxation of the Indian people in South Africa, causing him to engage the people in protests and boycotts. Similarly, he identified the suffering of Indian people under the British government and decided on pushing for their independence. Further on identifying the specific problems, Gandhi looked at the alternative means of solving the issues ad implemented the most appropriate solution.</a:t>
            </a:r>
            <a:endParaRPr lang="en-US" dirty="0"/>
          </a:p>
        </p:txBody>
      </p:sp>
      <p:sp>
        <p:nvSpPr>
          <p:cNvPr id="4" name="Slide Number Placeholder 3"/>
          <p:cNvSpPr>
            <a:spLocks noGrp="1"/>
          </p:cNvSpPr>
          <p:nvPr>
            <p:ph type="sldNum" sz="quarter" idx="10"/>
          </p:nvPr>
        </p:nvSpPr>
        <p:spPr/>
        <p:txBody>
          <a:bodyPr/>
          <a:lstStyle/>
          <a:p>
            <a:fld id="{FABC1DF0-DFF5-4B03-B055-73AFDAE20B9E}" type="slidenum">
              <a:rPr lang="en-US" smtClean="0"/>
              <a:t>4</a:t>
            </a:fld>
            <a:endParaRPr lang="en-US"/>
          </a:p>
        </p:txBody>
      </p:sp>
    </p:spTree>
    <p:extLst>
      <p:ext uri="{BB962C8B-B14F-4D97-AF65-F5344CB8AC3E}">
        <p14:creationId xmlns:p14="http://schemas.microsoft.com/office/powerpoint/2010/main" val="481313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Gandhi is known for his nonviolence approach to solving conflicts which were referred to as Satyagraha. He believed in accommodating and converting the opponent without the use of violence and applied this with the British. Gandhi was involved in various negotiations on behalf of the Indian people. One of the significant negotiations led to the Gandhi-Irwin Pact, in which he was chosen to negotiate in place of the congress. Gandhi strategies of consensus building and negotiations were strategic and guided by the Indian people interests. He ensured that he united the Indian people to create leverage against the British people by transferring power to the Indian masses.</a:t>
            </a:r>
            <a:endParaRPr lang="en-US" dirty="0"/>
          </a:p>
        </p:txBody>
      </p:sp>
      <p:sp>
        <p:nvSpPr>
          <p:cNvPr id="4" name="Slide Number Placeholder 3"/>
          <p:cNvSpPr>
            <a:spLocks noGrp="1"/>
          </p:cNvSpPr>
          <p:nvPr>
            <p:ph type="sldNum" sz="quarter" idx="10"/>
          </p:nvPr>
        </p:nvSpPr>
        <p:spPr/>
        <p:txBody>
          <a:bodyPr/>
          <a:lstStyle/>
          <a:p>
            <a:fld id="{FABC1DF0-DFF5-4B03-B055-73AFDAE20B9E}" type="slidenum">
              <a:rPr lang="en-US" smtClean="0"/>
              <a:t>5</a:t>
            </a:fld>
            <a:endParaRPr lang="en-US"/>
          </a:p>
        </p:txBody>
      </p:sp>
    </p:spTree>
    <p:extLst>
      <p:ext uri="{BB962C8B-B14F-4D97-AF65-F5344CB8AC3E}">
        <p14:creationId xmlns:p14="http://schemas.microsoft.com/office/powerpoint/2010/main" val="26437602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5/12/2021</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5/12/2021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5/12/2021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5/12/2021</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linkedin.com/pulse/how-gandhi-negotiated-independence-manisha-gupt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Mahatma Gandhi</a:t>
            </a:r>
            <a:endParaRPr lang="en-US" dirty="0"/>
          </a:p>
        </p:txBody>
      </p:sp>
      <p:sp>
        <p:nvSpPr>
          <p:cNvPr id="3" name="Subtitle 2"/>
          <p:cNvSpPr>
            <a:spLocks noGrp="1"/>
          </p:cNvSpPr>
          <p:nvPr>
            <p:ph type="subTitle" idx="1"/>
          </p:nvPr>
        </p:nvSpPr>
        <p:spPr/>
        <p:txBody>
          <a:bodyPr/>
          <a:lstStyle/>
          <a:p>
            <a:r>
              <a:rPr lang="en-US" dirty="0" smtClean="0"/>
              <a:t>Institution Affiliation</a:t>
            </a:r>
          </a:p>
          <a:p>
            <a:r>
              <a:rPr lang="en-US" dirty="0" smtClean="0"/>
              <a:t>Date</a:t>
            </a:r>
            <a:endParaRPr lang="en-US" dirty="0"/>
          </a:p>
        </p:txBody>
      </p:sp>
    </p:spTree>
    <p:extLst>
      <p:ext uri="{BB962C8B-B14F-4D97-AF65-F5344CB8AC3E}">
        <p14:creationId xmlns:p14="http://schemas.microsoft.com/office/powerpoint/2010/main" val="2838225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a:t>Mahatma Gandhi was an Indian leader known for his transformational and charismatic </a:t>
            </a:r>
            <a:r>
              <a:rPr lang="en-US" dirty="0" smtClean="0"/>
              <a:t>leadership.</a:t>
            </a:r>
          </a:p>
          <a:p>
            <a:r>
              <a:rPr lang="en-US" dirty="0" smtClean="0"/>
              <a:t>Gandhi </a:t>
            </a:r>
            <a:r>
              <a:rPr lang="en-US" dirty="0"/>
              <a:t>major achievement was leading the Indians to independence from the British. </a:t>
            </a:r>
            <a:endParaRPr lang="en-US" dirty="0" smtClean="0"/>
          </a:p>
          <a:p>
            <a:r>
              <a:rPr lang="en-US" dirty="0" smtClean="0"/>
              <a:t>Gandhi </a:t>
            </a:r>
            <a:r>
              <a:rPr lang="en-US" dirty="0"/>
              <a:t>is known for his non-violence policy in solving conflict.</a:t>
            </a:r>
          </a:p>
        </p:txBody>
      </p:sp>
    </p:spTree>
    <p:extLst>
      <p:ext uri="{BB962C8B-B14F-4D97-AF65-F5344CB8AC3E}">
        <p14:creationId xmlns:p14="http://schemas.microsoft.com/office/powerpoint/2010/main" val="2811974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Leading and Managing Change</a:t>
            </a:r>
          </a:p>
        </p:txBody>
      </p:sp>
      <p:sp>
        <p:nvSpPr>
          <p:cNvPr id="3" name="Content Placeholder 2"/>
          <p:cNvSpPr>
            <a:spLocks noGrp="1"/>
          </p:cNvSpPr>
          <p:nvPr>
            <p:ph idx="1"/>
          </p:nvPr>
        </p:nvSpPr>
        <p:spPr/>
        <p:txBody>
          <a:bodyPr/>
          <a:lstStyle/>
          <a:p>
            <a:r>
              <a:rPr lang="en-US" dirty="0"/>
              <a:t>Gandhi </a:t>
            </a:r>
            <a:r>
              <a:rPr lang="en-US" dirty="0" smtClean="0"/>
              <a:t>push </a:t>
            </a:r>
            <a:r>
              <a:rPr lang="en-US" dirty="0"/>
              <a:t>for independence from the British government for the Indian people</a:t>
            </a:r>
            <a:r>
              <a:rPr lang="en-US" dirty="0" smtClean="0"/>
              <a:t>.</a:t>
            </a:r>
          </a:p>
          <a:p>
            <a:r>
              <a:rPr lang="en-US" dirty="0" smtClean="0"/>
              <a:t>Gandhi had a vision, developed a plan</a:t>
            </a:r>
            <a:r>
              <a:rPr lang="en-US" dirty="0"/>
              <a:t> </a:t>
            </a:r>
            <a:r>
              <a:rPr lang="en-US" dirty="0" smtClean="0"/>
              <a:t>and goals in the achievement of this change.</a:t>
            </a:r>
          </a:p>
          <a:p>
            <a:r>
              <a:rPr lang="en-US" dirty="0" smtClean="0"/>
              <a:t>Effective communication of the vision and purpose to the people to rally support.</a:t>
            </a:r>
            <a:endParaRPr lang="en-US" dirty="0"/>
          </a:p>
        </p:txBody>
      </p:sp>
    </p:spTree>
    <p:extLst>
      <p:ext uri="{BB962C8B-B14F-4D97-AF65-F5344CB8AC3E}">
        <p14:creationId xmlns:p14="http://schemas.microsoft.com/office/powerpoint/2010/main" val="2876921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Problem Management and Decision Making</a:t>
            </a:r>
          </a:p>
        </p:txBody>
      </p:sp>
      <p:sp>
        <p:nvSpPr>
          <p:cNvPr id="8" name="Content Placeholder 7"/>
          <p:cNvSpPr>
            <a:spLocks noGrp="1"/>
          </p:cNvSpPr>
          <p:nvPr>
            <p:ph sz="half" idx="1"/>
          </p:nvPr>
        </p:nvSpPr>
        <p:spPr/>
        <p:txBody>
          <a:bodyPr>
            <a:normAutofit fontScale="77500" lnSpcReduction="20000"/>
          </a:bodyPr>
          <a:lstStyle/>
          <a:p>
            <a:r>
              <a:rPr lang="en-US" dirty="0" smtClean="0"/>
              <a:t>Gandhi identified </a:t>
            </a:r>
            <a:r>
              <a:rPr lang="en-US" dirty="0"/>
              <a:t>the problem of segregation and taxation that the people of Indian origin were facing in South Africa (Dhupelia-Mesthrie, 2009). </a:t>
            </a:r>
            <a:endParaRPr lang="en-US" dirty="0" smtClean="0"/>
          </a:p>
          <a:p>
            <a:r>
              <a:rPr lang="en-US" dirty="0" smtClean="0"/>
              <a:t>Gandhi identified the problems resulting from the Salt Act in </a:t>
            </a:r>
            <a:r>
              <a:rPr lang="en-US" dirty="0"/>
              <a:t>India leading to marches. (Singhal, 2010</a:t>
            </a:r>
            <a:r>
              <a:rPr lang="en-US" dirty="0" smtClean="0"/>
              <a:t>)</a:t>
            </a:r>
          </a:p>
          <a:p>
            <a:r>
              <a:rPr lang="en-US" dirty="0" smtClean="0"/>
              <a:t>Gandhi decision making process involved problem identification, alternative identification selection and implementation of an adequate solution. </a:t>
            </a:r>
            <a:endParaRPr lang="en-US" dirty="0"/>
          </a:p>
        </p:txBody>
      </p:sp>
      <p:sp>
        <p:nvSpPr>
          <p:cNvPr id="11" name="Content Placeholder 10"/>
          <p:cNvSpPr>
            <a:spLocks noGrp="1"/>
          </p:cNvSpPr>
          <p:nvPr>
            <p:ph sz="half" idx="2"/>
          </p:nvPr>
        </p:nvSpPr>
        <p:spPr/>
        <p:txBody>
          <a:bodyPr>
            <a:normAutofit fontScale="77500" lnSpcReduction="20000"/>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pPr marL="0" indent="0">
              <a:buNone/>
            </a:pPr>
            <a:r>
              <a:rPr lang="en-US" dirty="0" smtClean="0"/>
              <a:t> Gandhi during the salt march to Dandi. </a:t>
            </a:r>
            <a:endParaRPr lang="en-US" dirty="0"/>
          </a:p>
        </p:txBody>
      </p:sp>
      <p:pic>
        <p:nvPicPr>
          <p:cNvPr id="13" name="Content Placeholder 9"/>
          <p:cNvPicPr>
            <a:picLocks noChangeAspect="1"/>
          </p:cNvPicPr>
          <p:nvPr/>
        </p:nvPicPr>
        <p:blipFill>
          <a:blip r:embed="rId3"/>
          <a:stretch>
            <a:fillRect/>
          </a:stretch>
        </p:blipFill>
        <p:spPr>
          <a:xfrm>
            <a:off x="6465194" y="2560320"/>
            <a:ext cx="3851817" cy="2810170"/>
          </a:xfrm>
          <a:prstGeom prst="rect">
            <a:avLst/>
          </a:prstGeom>
        </p:spPr>
      </p:pic>
    </p:spTree>
    <p:extLst>
      <p:ext uri="{BB962C8B-B14F-4D97-AF65-F5344CB8AC3E}">
        <p14:creationId xmlns:p14="http://schemas.microsoft.com/office/powerpoint/2010/main" val="770425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Consensus Building and Negotiation</a:t>
            </a:r>
          </a:p>
        </p:txBody>
      </p:sp>
      <p:sp>
        <p:nvSpPr>
          <p:cNvPr id="4" name="Content Placeholder 3"/>
          <p:cNvSpPr>
            <a:spLocks noGrp="1"/>
          </p:cNvSpPr>
          <p:nvPr>
            <p:ph sz="half" idx="1"/>
          </p:nvPr>
        </p:nvSpPr>
        <p:spPr/>
        <p:txBody>
          <a:bodyPr>
            <a:normAutofit fontScale="92500" lnSpcReduction="20000"/>
          </a:bodyPr>
          <a:lstStyle/>
          <a:p>
            <a:r>
              <a:rPr lang="en-US" dirty="0" smtClean="0"/>
              <a:t>Gandhi believed </a:t>
            </a:r>
            <a:r>
              <a:rPr lang="en-US" dirty="0"/>
              <a:t>in non-violent methods </a:t>
            </a:r>
            <a:r>
              <a:rPr lang="en-US" dirty="0" smtClean="0"/>
              <a:t>of resolving conflict.</a:t>
            </a:r>
          </a:p>
          <a:p>
            <a:r>
              <a:rPr lang="en-US" dirty="0" smtClean="0"/>
              <a:t>Gandhi engaged in </a:t>
            </a:r>
            <a:r>
              <a:rPr lang="en-US" dirty="0"/>
              <a:t>negotiations leading to </a:t>
            </a:r>
            <a:r>
              <a:rPr lang="en-US" dirty="0" smtClean="0"/>
              <a:t>the </a:t>
            </a:r>
            <a:r>
              <a:rPr lang="en-US" dirty="0"/>
              <a:t>Gandhi-Irwin Pact(Gupta, 2015).</a:t>
            </a:r>
            <a:endParaRPr lang="en-US" dirty="0" smtClean="0"/>
          </a:p>
          <a:p>
            <a:r>
              <a:rPr lang="en-US" dirty="0" smtClean="0"/>
              <a:t>Gandhi's negotiation strategies involved creating leverage for and uniting Indians.</a:t>
            </a:r>
            <a:endParaRPr lang="en-US" dirty="0"/>
          </a:p>
        </p:txBody>
      </p:sp>
      <p:sp>
        <p:nvSpPr>
          <p:cNvPr id="5" name="Content Placeholder 4"/>
          <p:cNvSpPr>
            <a:spLocks noGrp="1"/>
          </p:cNvSpPr>
          <p:nvPr>
            <p:ph sz="half" idx="2"/>
          </p:nvPr>
        </p:nvSpPr>
        <p:spPr/>
        <p:txBody>
          <a:bodyPr>
            <a:normAutofit fontScale="92500" lnSpcReduction="20000"/>
          </a:bodyPr>
          <a:lstStyle/>
          <a:p>
            <a:endParaRPr lang="en-US" dirty="0" smtClean="0"/>
          </a:p>
          <a:p>
            <a:endParaRPr lang="en-US" dirty="0"/>
          </a:p>
          <a:p>
            <a:endParaRPr lang="en-US" dirty="0" smtClean="0"/>
          </a:p>
          <a:p>
            <a:endParaRPr lang="en-US" dirty="0"/>
          </a:p>
          <a:p>
            <a:endParaRPr lang="en-US" dirty="0" smtClean="0"/>
          </a:p>
          <a:p>
            <a:endParaRPr lang="en-US" dirty="0"/>
          </a:p>
          <a:p>
            <a:r>
              <a:rPr lang="en-US" dirty="0" smtClean="0"/>
              <a:t>Gandhi during one of the British round table conference. </a:t>
            </a:r>
            <a:endParaRPr lang="en-US" dirty="0"/>
          </a:p>
        </p:txBody>
      </p:sp>
      <p:pic>
        <p:nvPicPr>
          <p:cNvPr id="6" name="Picture 5"/>
          <p:cNvPicPr>
            <a:picLocks noChangeAspect="1"/>
          </p:cNvPicPr>
          <p:nvPr/>
        </p:nvPicPr>
        <p:blipFill>
          <a:blip r:embed="rId3"/>
          <a:stretch>
            <a:fillRect/>
          </a:stretch>
        </p:blipFill>
        <p:spPr>
          <a:xfrm>
            <a:off x="6503831" y="2560321"/>
            <a:ext cx="4597758" cy="2526834"/>
          </a:xfrm>
          <a:prstGeom prst="rect">
            <a:avLst/>
          </a:prstGeom>
        </p:spPr>
      </p:pic>
    </p:spTree>
    <p:extLst>
      <p:ext uri="{BB962C8B-B14F-4D97-AF65-F5344CB8AC3E}">
        <p14:creationId xmlns:p14="http://schemas.microsoft.com/office/powerpoint/2010/main" val="4115448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Gandhi </a:t>
            </a:r>
            <a:r>
              <a:rPr lang="en-US" dirty="0"/>
              <a:t>portrayed transformational and visionary leadership in leading and managing </a:t>
            </a:r>
            <a:r>
              <a:rPr lang="en-US" dirty="0" smtClean="0"/>
              <a:t>change</a:t>
            </a:r>
          </a:p>
          <a:p>
            <a:r>
              <a:rPr lang="en-US" dirty="0" smtClean="0"/>
              <a:t>Gandhi </a:t>
            </a:r>
            <a:r>
              <a:rPr lang="en-US" dirty="0"/>
              <a:t>negotiation skills were critical in the achievement of his vision for independence for </a:t>
            </a:r>
            <a:r>
              <a:rPr lang="en-US" dirty="0" smtClean="0"/>
              <a:t>India</a:t>
            </a:r>
          </a:p>
          <a:p>
            <a:r>
              <a:rPr lang="en-US" smtClean="0"/>
              <a:t>Application </a:t>
            </a:r>
            <a:r>
              <a:rPr lang="en-US" dirty="0"/>
              <a:t>of Gandhi's leadership skills in my practice is fundamental in providing effective leadership. </a:t>
            </a:r>
          </a:p>
        </p:txBody>
      </p:sp>
    </p:spTree>
    <p:extLst>
      <p:ext uri="{BB962C8B-B14F-4D97-AF65-F5344CB8AC3E}">
        <p14:creationId xmlns:p14="http://schemas.microsoft.com/office/powerpoint/2010/main" val="1988202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a:t>Dhupelia-Mesthrie, U. (2009). Satyagraha in South Africa: Principles, practice and possibilities. </a:t>
            </a:r>
            <a:r>
              <a:rPr lang="en-US" dirty="0" err="1"/>
              <a:t>Historia</a:t>
            </a:r>
            <a:r>
              <a:rPr lang="en-US" dirty="0"/>
              <a:t>, 54(1), 13-33</a:t>
            </a:r>
            <a:r>
              <a:rPr lang="en-US" dirty="0" smtClean="0"/>
              <a:t>.</a:t>
            </a:r>
          </a:p>
          <a:p>
            <a:r>
              <a:rPr lang="en-US" dirty="0" smtClean="0"/>
              <a:t>Gupta</a:t>
            </a:r>
            <a:r>
              <a:rPr lang="en-US" dirty="0"/>
              <a:t>, M. (2015, August 21). How Gandhi Negotiated Independence. </a:t>
            </a:r>
            <a:r>
              <a:rPr lang="en-US" dirty="0" smtClean="0"/>
              <a:t>LinkedIn. </a:t>
            </a:r>
            <a:r>
              <a:rPr lang="en-US" dirty="0">
                <a:hlinkClick r:id="rId2"/>
              </a:rPr>
              <a:t>https://</a:t>
            </a:r>
            <a:r>
              <a:rPr lang="en-US" dirty="0" smtClean="0">
                <a:hlinkClick r:id="rId2"/>
              </a:rPr>
              <a:t>www.linkedin.com/pulse/how-gandhi-negotiated-independence-manisha-gupta</a:t>
            </a:r>
            <a:endParaRPr lang="en-US" dirty="0" smtClean="0"/>
          </a:p>
          <a:p>
            <a:r>
              <a:rPr lang="en-US" dirty="0"/>
              <a:t>Singhal, A. (2010). The Mahatma's Message: Gandhi's Contributions to the Art and Science of Communication. China Media Research, 6(3</a:t>
            </a:r>
            <a:r>
              <a:rPr lang="en-US" dirty="0" smtClean="0"/>
              <a:t>).</a:t>
            </a:r>
          </a:p>
          <a:p>
            <a:endParaRPr lang="en-US" dirty="0"/>
          </a:p>
        </p:txBody>
      </p:sp>
    </p:spTree>
    <p:extLst>
      <p:ext uri="{BB962C8B-B14F-4D97-AF65-F5344CB8AC3E}">
        <p14:creationId xmlns:p14="http://schemas.microsoft.com/office/powerpoint/2010/main" val="419283368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91</TotalTime>
  <Words>727</Words>
  <Application>Microsoft Office PowerPoint</Application>
  <PresentationFormat>Widescreen</PresentationFormat>
  <Paragraphs>51</Paragraphs>
  <Slides>7</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Garamond</vt:lpstr>
      <vt:lpstr>Organic</vt:lpstr>
      <vt:lpstr>Mahatma Gandhi</vt:lpstr>
      <vt:lpstr>Introduction</vt:lpstr>
      <vt:lpstr>Leading and Managing Change</vt:lpstr>
      <vt:lpstr>Problem Management and Decision Making</vt:lpstr>
      <vt:lpstr>Consensus Building and Negotiation</vt:lpstr>
      <vt:lpstr>Conclusion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Mahatma Gandhi</dc:title>
  <dc:creator>HP 245 2020</dc:creator>
  <cp:lastModifiedBy>HP 245 2020</cp:lastModifiedBy>
  <cp:revision>7</cp:revision>
  <dcterms:created xsi:type="dcterms:W3CDTF">2021-05-11T21:33:04Z</dcterms:created>
  <dcterms:modified xsi:type="dcterms:W3CDTF">2021-05-11T23:04:34Z</dcterms:modified>
</cp:coreProperties>
</file>