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38" autoAdjust="0"/>
  </p:normalViewPr>
  <p:slideViewPr>
    <p:cSldViewPr>
      <p:cViewPr varScale="1">
        <p:scale>
          <a:sx n="59" d="100"/>
          <a:sy n="59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D714D-2B30-471C-B33F-90FBC978A25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562C9-9AE2-48E1-AD10-ABFC8C364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08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562C9-9AE2-48E1-AD10-ABFC8C364E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0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94F3E4-210D-401C-AD7C-DBD7D9575735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E449BF3-8FBE-421B-AF3D-44DE89BAF5A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143000"/>
            <a:ext cx="7772400" cy="1975104"/>
          </a:xfrm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67200"/>
            <a:ext cx="7772400" cy="150876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Student’s Name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Institution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31183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Accounting plays a significant role in cloud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 and mitigation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As corporations rely on cloud framework,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 become an intricate assault on the cloud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Behal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et al., 2017)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Cloud computing is an evolving technology.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Large volume of storage is made on-line, data and services are distributed. </a:t>
            </a:r>
          </a:p>
        </p:txBody>
      </p:sp>
    </p:spTree>
    <p:extLst>
      <p:ext uri="{BB962C8B-B14F-4D97-AF65-F5344CB8AC3E}">
        <p14:creationId xmlns:p14="http://schemas.microsoft.com/office/powerpoint/2010/main" val="1353241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are easy targets for the intruders to due to its distributed nature.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the single largest threat to the internet of things.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Research has provided a wide survey on various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attacks, their vulnerabilities.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There have been countermeasures proposed against them</a:t>
            </a:r>
          </a:p>
        </p:txBody>
      </p:sp>
    </p:spTree>
    <p:extLst>
      <p:ext uri="{BB962C8B-B14F-4D97-AF65-F5344CB8AC3E}">
        <p14:creationId xmlns:p14="http://schemas.microsoft.com/office/powerpoint/2010/main" val="2514651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growing usage of cloud services professes an evolving menace to e-governance frameworks 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smart cities, and artificial intelligence apps need to be connected to cloud platforms.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These technologies present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awide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range of zombie armies used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849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Reports and trends of this attack various cloud elements have been presented.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Effects on the services obtainable through cloud have also been detailed.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Cybersecurity policies should acknowledge suitable preemptive countermeasures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Review cyber approaches and action plans comprehensively</a:t>
            </a:r>
          </a:p>
        </p:txBody>
      </p:sp>
    </p:spTree>
    <p:extLst>
      <p:ext uri="{BB962C8B-B14F-4D97-AF65-F5344CB8AC3E}">
        <p14:creationId xmlns:p14="http://schemas.microsoft.com/office/powerpoint/2010/main" val="1473594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Agrawal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N., &amp;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Tapaswi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S. (2019). Defense mechanisms against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 in a cloud computing environment: State-of-the-art and research challenges.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IEEE Communications Surveys &amp; Tutorials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(4), 3769-3795.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Behal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S., Kumar, K., &amp;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Sachdeva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M. (2017). Characterizing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 and flash events: Review, research gaps and future directions.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Computer Science Review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101-114.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Somani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G., Gaur, M. S.,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Sanghi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D., Conti, M.,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Rajarajan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M., &amp;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Buyya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R. (2017). Combating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 in the cloud: requirements, trends, and future directions.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IEEE Cloud Computing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(1), 22-32</a:t>
            </a:r>
          </a:p>
        </p:txBody>
      </p:sp>
    </p:spTree>
    <p:extLst>
      <p:ext uri="{BB962C8B-B14F-4D97-AF65-F5344CB8AC3E}">
        <p14:creationId xmlns:p14="http://schemas.microsoft.com/office/powerpoint/2010/main" val="540032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Enterprises can’t overlook the versatility offered by cloud computing architectures.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need to share services or applications causes organizations to shift to the cloud.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 are a menace to the Internet of Things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Agrawal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Tapaswi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2019).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Application-based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mitigation procedures are regarded as a suitable solution. </a:t>
            </a:r>
          </a:p>
        </p:txBody>
      </p:sp>
    </p:spTree>
    <p:extLst>
      <p:ext uri="{BB962C8B-B14F-4D97-AF65-F5344CB8AC3E}">
        <p14:creationId xmlns:p14="http://schemas.microsoft.com/office/powerpoint/2010/main" val="697488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assaults have become simpler due to the propagation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gadgets.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Intruders can jeopardize several exposed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devices.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create traffic to take victims down.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results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 vary between conventional data hubs and clouds.</a:t>
            </a:r>
          </a:p>
        </p:txBody>
      </p:sp>
    </p:spTree>
    <p:extLst>
      <p:ext uri="{BB962C8B-B14F-4D97-AF65-F5344CB8AC3E}">
        <p14:creationId xmlns:p14="http://schemas.microsoft.com/office/powerpoint/2010/main" val="4033616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cloud extends several advantages and possibilities to enterprises.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 infrastructure cloud has numerous servers for controlling virtual devices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Behal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et al., 2017).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Intruders aim to combat financial sustainability aspects of users.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Trojans and bots on vulnerable devices aim at web services with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intrusions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107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Some corporations render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webwork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detrimental bots to their clients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organize cloud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incursions on their rival sites.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aims of these actions vary from the political competition to coercion.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also range from enterprise competition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cyberwars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among nations.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883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Overloaded VMs may comprise assets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can be updated to a more robust volume server.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Attacks results in Service Denial,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This creates major turmoil in service availability.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953000"/>
            <a:ext cx="2286000" cy="14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784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Cloud computing is the topic of the current age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a critical area of importance among businesses.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projected forecast is favorably thought to be extensively utilized.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Shifting to cloud computing models produces new defense techniques against untrusted intrusions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Somani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et al., 2017)</a:t>
            </a:r>
            <a:r>
              <a:rPr lang="en-US" sz="3200" dirty="0"/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These intrusions endanger cloud service availability and the continuation of operations. </a:t>
            </a:r>
          </a:p>
        </p:txBody>
      </p:sp>
    </p:spTree>
    <p:extLst>
      <p:ext uri="{BB962C8B-B14F-4D97-AF65-F5344CB8AC3E}">
        <p14:creationId xmlns:p14="http://schemas.microsoft.com/office/powerpoint/2010/main" val="2113461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results and trends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attacks vary between conventional data hubs and clouds.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main intention is to kill service accessibility and undermining client activity.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uncommon for cloud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advances to be unrecognized without cloud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alleviation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5181600"/>
            <a:ext cx="1973580" cy="14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026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Cloud Service Interruptions from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Just as in dynamic data hubs, they damage the client activity in cloud-based platforms.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Pay-as-you-go, auto-scaling, and multi-tenancy.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These are the main characteristics that endure behind the cloud model's progress.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 infrastructure cloud has numerous servers for controlling virtual devices in multi-tenant settings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754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</TotalTime>
  <Words>769</Words>
  <Application>Microsoft Office PowerPoint</Application>
  <PresentationFormat>On-screen Show (4:3)</PresentationFormat>
  <Paragraphs>68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Calibri</vt:lpstr>
      <vt:lpstr>Consolas</vt:lpstr>
      <vt:lpstr>Corbel</vt:lpstr>
      <vt:lpstr>Times New Roman</vt:lpstr>
      <vt:lpstr>Wingdings</vt:lpstr>
      <vt:lpstr>Wingdings 2</vt:lpstr>
      <vt:lpstr>Wingdings 3</vt:lpstr>
      <vt:lpstr>Metro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Cloud Service Interruptions from DDoS Attacks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Service Interruptions from DDoS Attacks</dc:title>
  <dc:creator>user</dc:creator>
  <cp:lastModifiedBy>user</cp:lastModifiedBy>
  <cp:revision>6</cp:revision>
  <dcterms:created xsi:type="dcterms:W3CDTF">2021-05-09T23:08:23Z</dcterms:created>
  <dcterms:modified xsi:type="dcterms:W3CDTF">2021-05-10T00:41:28Z</dcterms:modified>
</cp:coreProperties>
</file>