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6" r:id="rId3"/>
    <p:sldId id="258" r:id="rId4"/>
    <p:sldId id="259" r:id="rId5"/>
    <p:sldId id="261" r:id="rId6"/>
    <p:sldId id="262" r:id="rId7"/>
    <p:sldId id="263" r:id="rId8"/>
    <p:sldId id="264" r:id="rId9"/>
    <p:sldId id="265" r:id="rId10"/>
    <p:sldId id="26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kson kigen" initials="nk" lastIdx="1" clrIdx="0">
    <p:extLst>
      <p:ext uri="{19B8F6BF-5375-455C-9EA6-DF929625EA0E}">
        <p15:presenceInfo xmlns:p15="http://schemas.microsoft.com/office/powerpoint/2012/main" userId="54daf20255b7f6b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1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kson kigen" userId="54daf20255b7f6b9" providerId="LiveId" clId="{BB98DD4A-B811-421F-8D4F-F06770014F02}"/>
    <pc:docChg chg="undo custSel addSld delSld modSld">
      <pc:chgData name="nickson kigen" userId="54daf20255b7f6b9" providerId="LiveId" clId="{BB98DD4A-B811-421F-8D4F-F06770014F02}" dt="2021-09-17T13:25:05.998" v="2290"/>
      <pc:docMkLst>
        <pc:docMk/>
      </pc:docMkLst>
      <pc:sldChg chg="del">
        <pc:chgData name="nickson kigen" userId="54daf20255b7f6b9" providerId="LiveId" clId="{BB98DD4A-B811-421F-8D4F-F06770014F02}" dt="2021-09-17T04:59:23.483" v="1" actId="2696"/>
        <pc:sldMkLst>
          <pc:docMk/>
          <pc:sldMk cId="2236868789" sldId="256"/>
        </pc:sldMkLst>
      </pc:sldChg>
      <pc:sldChg chg="addSp delSp modSp new del mod">
        <pc:chgData name="nickson kigen" userId="54daf20255b7f6b9" providerId="LiveId" clId="{BB98DD4A-B811-421F-8D4F-F06770014F02}" dt="2021-09-17T12:32:56.854" v="2100" actId="47"/>
        <pc:sldMkLst>
          <pc:docMk/>
          <pc:sldMk cId="2220204129" sldId="257"/>
        </pc:sldMkLst>
        <pc:spChg chg="add del mod">
          <ac:chgData name="nickson kigen" userId="54daf20255b7f6b9" providerId="LiveId" clId="{BB98DD4A-B811-421F-8D4F-F06770014F02}" dt="2021-09-17T12:31:05.250" v="2091"/>
          <ac:spMkLst>
            <pc:docMk/>
            <pc:sldMk cId="2220204129" sldId="257"/>
            <ac:spMk id="3" creationId="{23149FA5-C7A0-4A89-90F3-F99026D03CE0}"/>
          </ac:spMkLst>
        </pc:spChg>
      </pc:sldChg>
      <pc:sldChg chg="addSp delSp modSp new mod">
        <pc:chgData name="nickson kigen" userId="54daf20255b7f6b9" providerId="LiveId" clId="{BB98DD4A-B811-421F-8D4F-F06770014F02}" dt="2021-09-17T13:15:16.596" v="2240"/>
        <pc:sldMkLst>
          <pc:docMk/>
          <pc:sldMk cId="3826814703" sldId="258"/>
        </pc:sldMkLst>
        <pc:spChg chg="add del mod">
          <ac:chgData name="nickson kigen" userId="54daf20255b7f6b9" providerId="LiveId" clId="{BB98DD4A-B811-421F-8D4F-F06770014F02}" dt="2021-09-17T05:06:52.929" v="747"/>
          <ac:spMkLst>
            <pc:docMk/>
            <pc:sldMk cId="3826814703" sldId="258"/>
            <ac:spMk id="2" creationId="{0FD0F2CA-E7D9-4369-9CC5-41CFEA87CC80}"/>
          </ac:spMkLst>
        </pc:spChg>
        <pc:spChg chg="add mod">
          <ac:chgData name="nickson kigen" userId="54daf20255b7f6b9" providerId="LiveId" clId="{BB98DD4A-B811-421F-8D4F-F06770014F02}" dt="2021-09-17T13:15:16.596" v="2240"/>
          <ac:spMkLst>
            <pc:docMk/>
            <pc:sldMk cId="3826814703" sldId="258"/>
            <ac:spMk id="4" creationId="{1E2E6038-526D-424E-913B-1221440F9378}"/>
          </ac:spMkLst>
        </pc:spChg>
      </pc:sldChg>
      <pc:sldChg chg="addSp modSp new mod">
        <pc:chgData name="nickson kigen" userId="54daf20255b7f6b9" providerId="LiveId" clId="{BB98DD4A-B811-421F-8D4F-F06770014F02}" dt="2021-09-17T13:15:48.449" v="2242"/>
        <pc:sldMkLst>
          <pc:docMk/>
          <pc:sldMk cId="749182894" sldId="259"/>
        </pc:sldMkLst>
        <pc:spChg chg="add mod">
          <ac:chgData name="nickson kigen" userId="54daf20255b7f6b9" providerId="LiveId" clId="{BB98DD4A-B811-421F-8D4F-F06770014F02}" dt="2021-09-17T13:15:48.449" v="2242"/>
          <ac:spMkLst>
            <pc:docMk/>
            <pc:sldMk cId="749182894" sldId="259"/>
            <ac:spMk id="3" creationId="{D26AC79D-FB2E-4A5E-A48B-8F3FC77BB4E5}"/>
          </ac:spMkLst>
        </pc:spChg>
      </pc:sldChg>
      <pc:sldChg chg="addSp delSp modSp new del mod">
        <pc:chgData name="nickson kigen" userId="54daf20255b7f6b9" providerId="LiveId" clId="{BB98DD4A-B811-421F-8D4F-F06770014F02}" dt="2021-09-17T07:47:11.398" v="947" actId="47"/>
        <pc:sldMkLst>
          <pc:docMk/>
          <pc:sldMk cId="1639702608" sldId="260"/>
        </pc:sldMkLst>
        <pc:spChg chg="add del mod">
          <ac:chgData name="nickson kigen" userId="54daf20255b7f6b9" providerId="LiveId" clId="{BB98DD4A-B811-421F-8D4F-F06770014F02}" dt="2021-09-17T07:47:07.894" v="946"/>
          <ac:spMkLst>
            <pc:docMk/>
            <pc:sldMk cId="1639702608" sldId="260"/>
            <ac:spMk id="3" creationId="{25C8DAD5-5154-4F27-9433-137F17FA1EF8}"/>
          </ac:spMkLst>
        </pc:spChg>
      </pc:sldChg>
      <pc:sldChg chg="addSp modSp new mod">
        <pc:chgData name="nickson kigen" userId="54daf20255b7f6b9" providerId="LiveId" clId="{BB98DD4A-B811-421F-8D4F-F06770014F02}" dt="2021-09-17T13:17:38.661" v="2253" actId="20577"/>
        <pc:sldMkLst>
          <pc:docMk/>
          <pc:sldMk cId="3558229619" sldId="261"/>
        </pc:sldMkLst>
        <pc:spChg chg="add mod">
          <ac:chgData name="nickson kigen" userId="54daf20255b7f6b9" providerId="LiveId" clId="{BB98DD4A-B811-421F-8D4F-F06770014F02}" dt="2021-09-17T13:17:38.661" v="2253" actId="20577"/>
          <ac:spMkLst>
            <pc:docMk/>
            <pc:sldMk cId="3558229619" sldId="261"/>
            <ac:spMk id="3" creationId="{193D7AAF-74B7-4234-B117-3E6B6E5D0559}"/>
          </ac:spMkLst>
        </pc:spChg>
      </pc:sldChg>
      <pc:sldChg chg="addSp modSp new mod">
        <pc:chgData name="nickson kigen" userId="54daf20255b7f6b9" providerId="LiveId" clId="{BB98DD4A-B811-421F-8D4F-F06770014F02}" dt="2021-09-17T13:18:01.319" v="2255"/>
        <pc:sldMkLst>
          <pc:docMk/>
          <pc:sldMk cId="2818607950" sldId="262"/>
        </pc:sldMkLst>
        <pc:spChg chg="add mod">
          <ac:chgData name="nickson kigen" userId="54daf20255b7f6b9" providerId="LiveId" clId="{BB98DD4A-B811-421F-8D4F-F06770014F02}" dt="2021-09-17T13:18:01.319" v="2255"/>
          <ac:spMkLst>
            <pc:docMk/>
            <pc:sldMk cId="2818607950" sldId="262"/>
            <ac:spMk id="3" creationId="{1CF5F50C-E773-4A05-9EC9-F735C6438B36}"/>
          </ac:spMkLst>
        </pc:spChg>
      </pc:sldChg>
      <pc:sldChg chg="addSp modSp new mod">
        <pc:chgData name="nickson kigen" userId="54daf20255b7f6b9" providerId="LiveId" clId="{BB98DD4A-B811-421F-8D4F-F06770014F02}" dt="2021-09-17T13:18:16.154" v="2257"/>
        <pc:sldMkLst>
          <pc:docMk/>
          <pc:sldMk cId="594553452" sldId="263"/>
        </pc:sldMkLst>
        <pc:spChg chg="add mod">
          <ac:chgData name="nickson kigen" userId="54daf20255b7f6b9" providerId="LiveId" clId="{BB98DD4A-B811-421F-8D4F-F06770014F02}" dt="2021-09-17T13:18:16.154" v="2257"/>
          <ac:spMkLst>
            <pc:docMk/>
            <pc:sldMk cId="594553452" sldId="263"/>
            <ac:spMk id="3" creationId="{14999173-D03D-4D0C-BEB2-F07D57F55E02}"/>
          </ac:spMkLst>
        </pc:spChg>
      </pc:sldChg>
      <pc:sldChg chg="addSp modSp new mod">
        <pc:chgData name="nickson kigen" userId="54daf20255b7f6b9" providerId="LiveId" clId="{BB98DD4A-B811-421F-8D4F-F06770014F02}" dt="2021-09-17T13:24:31.062" v="2288"/>
        <pc:sldMkLst>
          <pc:docMk/>
          <pc:sldMk cId="207831349" sldId="264"/>
        </pc:sldMkLst>
        <pc:spChg chg="add mod">
          <ac:chgData name="nickson kigen" userId="54daf20255b7f6b9" providerId="LiveId" clId="{BB98DD4A-B811-421F-8D4F-F06770014F02}" dt="2021-09-17T13:24:31.062" v="2288"/>
          <ac:spMkLst>
            <pc:docMk/>
            <pc:sldMk cId="207831349" sldId="264"/>
            <ac:spMk id="3" creationId="{FD449FF4-5FE2-4ADB-9376-52246F76E5EA}"/>
          </ac:spMkLst>
        </pc:spChg>
      </pc:sldChg>
      <pc:sldChg chg="addSp modSp new mod">
        <pc:chgData name="nickson kigen" userId="54daf20255b7f6b9" providerId="LiveId" clId="{BB98DD4A-B811-421F-8D4F-F06770014F02}" dt="2021-09-17T13:25:05.998" v="2290"/>
        <pc:sldMkLst>
          <pc:docMk/>
          <pc:sldMk cId="982512610" sldId="265"/>
        </pc:sldMkLst>
        <pc:spChg chg="add mod">
          <ac:chgData name="nickson kigen" userId="54daf20255b7f6b9" providerId="LiveId" clId="{BB98DD4A-B811-421F-8D4F-F06770014F02}" dt="2021-09-17T13:25:05.998" v="2290"/>
          <ac:spMkLst>
            <pc:docMk/>
            <pc:sldMk cId="982512610" sldId="265"/>
            <ac:spMk id="3" creationId="{4520D75D-6672-44F4-85CB-E64A4E0B5138}"/>
          </ac:spMkLst>
        </pc:spChg>
      </pc:sldChg>
      <pc:sldChg chg="new del">
        <pc:chgData name="nickson kigen" userId="54daf20255b7f6b9" providerId="LiveId" clId="{BB98DD4A-B811-421F-8D4F-F06770014F02}" dt="2021-09-17T12:30:00.837" v="2085" actId="680"/>
        <pc:sldMkLst>
          <pc:docMk/>
          <pc:sldMk cId="768444524" sldId="266"/>
        </pc:sldMkLst>
      </pc:sldChg>
      <pc:sldChg chg="new del">
        <pc:chgData name="nickson kigen" userId="54daf20255b7f6b9" providerId="LiveId" clId="{BB98DD4A-B811-421F-8D4F-F06770014F02}" dt="2021-09-17T12:30:46.171" v="2087" actId="680"/>
        <pc:sldMkLst>
          <pc:docMk/>
          <pc:sldMk cId="1509563796" sldId="266"/>
        </pc:sldMkLst>
      </pc:sldChg>
      <pc:sldChg chg="addSp modSp new mod">
        <pc:chgData name="nickson kigen" userId="54daf20255b7f6b9" providerId="LiveId" clId="{BB98DD4A-B811-421F-8D4F-F06770014F02}" dt="2021-09-17T12:32:32.107" v="2098" actId="122"/>
        <pc:sldMkLst>
          <pc:docMk/>
          <pc:sldMk cId="1900967783" sldId="266"/>
        </pc:sldMkLst>
        <pc:spChg chg="add mod">
          <ac:chgData name="nickson kigen" userId="54daf20255b7f6b9" providerId="LiveId" clId="{BB98DD4A-B811-421F-8D4F-F06770014F02}" dt="2021-09-17T12:32:32.107" v="2098" actId="122"/>
          <ac:spMkLst>
            <pc:docMk/>
            <pc:sldMk cId="1900967783" sldId="266"/>
            <ac:spMk id="3" creationId="{8AC22C27-CD55-41A3-9941-886049C71C24}"/>
          </ac:spMkLst>
        </pc:spChg>
      </pc:sldChg>
      <pc:sldChg chg="new del">
        <pc:chgData name="nickson kigen" userId="54daf20255b7f6b9" providerId="LiveId" clId="{BB98DD4A-B811-421F-8D4F-F06770014F02}" dt="2021-09-17T12:29:31.203" v="2083" actId="680"/>
        <pc:sldMkLst>
          <pc:docMk/>
          <pc:sldMk cId="2067851541" sldId="266"/>
        </pc:sldMkLst>
      </pc:sldChg>
      <pc:sldChg chg="modSp new mod">
        <pc:chgData name="nickson kigen" userId="54daf20255b7f6b9" providerId="LiveId" clId="{BB98DD4A-B811-421F-8D4F-F06770014F02}" dt="2021-09-17T12:39:34.072" v="2127" actId="1076"/>
        <pc:sldMkLst>
          <pc:docMk/>
          <pc:sldMk cId="3864717456" sldId="267"/>
        </pc:sldMkLst>
        <pc:spChg chg="mod">
          <ac:chgData name="nickson kigen" userId="54daf20255b7f6b9" providerId="LiveId" clId="{BB98DD4A-B811-421F-8D4F-F06770014F02}" dt="2021-09-17T12:38:18.242" v="2124" actId="1076"/>
          <ac:spMkLst>
            <pc:docMk/>
            <pc:sldMk cId="3864717456" sldId="267"/>
            <ac:spMk id="2" creationId="{4EE2798C-07E3-432F-A3C9-85B1F14BB601}"/>
          </ac:spMkLst>
        </pc:spChg>
        <pc:spChg chg="mod">
          <ac:chgData name="nickson kigen" userId="54daf20255b7f6b9" providerId="LiveId" clId="{BB98DD4A-B811-421F-8D4F-F06770014F02}" dt="2021-09-17T12:39:34.072" v="2127" actId="1076"/>
          <ac:spMkLst>
            <pc:docMk/>
            <pc:sldMk cId="3864717456" sldId="267"/>
            <ac:spMk id="3" creationId="{25A0CDC5-65BC-4A24-A5FC-4D5D1D7BA2AE}"/>
          </ac:spMkLst>
        </pc:spChg>
      </pc:sldChg>
      <pc:sldChg chg="addSp delSp new del mod addCm delCm">
        <pc:chgData name="nickson kigen" userId="54daf20255b7f6b9" providerId="LiveId" clId="{BB98DD4A-B811-421F-8D4F-F06770014F02}" dt="2021-09-17T12:40:26.337" v="2133" actId="680"/>
        <pc:sldMkLst>
          <pc:docMk/>
          <pc:sldMk cId="2585695128" sldId="268"/>
        </pc:sldMkLst>
        <pc:spChg chg="add del">
          <ac:chgData name="nickson kigen" userId="54daf20255b7f6b9" providerId="LiveId" clId="{BB98DD4A-B811-421F-8D4F-F06770014F02}" dt="2021-09-17T12:40:24.317" v="2131" actId="22"/>
          <ac:spMkLst>
            <pc:docMk/>
            <pc:sldMk cId="2585695128" sldId="268"/>
            <ac:spMk id="3" creationId="{390ED1FB-4802-44EC-92D6-7192EF24A45D}"/>
          </ac:spMkLst>
        </pc:spChg>
      </pc:sldChg>
      <pc:sldChg chg="addSp modSp new mod">
        <pc:chgData name="nickson kigen" userId="54daf20255b7f6b9" providerId="LiveId" clId="{BB98DD4A-B811-421F-8D4F-F06770014F02}" dt="2021-09-17T13:24:00.329" v="2282" actId="21"/>
        <pc:sldMkLst>
          <pc:docMk/>
          <pc:sldMk cId="3537831276" sldId="268"/>
        </pc:sldMkLst>
        <pc:spChg chg="add mod">
          <ac:chgData name="nickson kigen" userId="54daf20255b7f6b9" providerId="LiveId" clId="{BB98DD4A-B811-421F-8D4F-F06770014F02}" dt="2021-09-17T13:24:00.329" v="2282" actId="21"/>
          <ac:spMkLst>
            <pc:docMk/>
            <pc:sldMk cId="3537831276" sldId="268"/>
            <ac:spMk id="3" creationId="{638CE26B-A50A-4D49-92E8-A6210E4665E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8A931-AFD4-4683-AB26-20F457B8B37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6A155EE-E97C-4256-A521-56A9191105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86CBBB-FBB4-48EF-AF54-30F09E6E0430}"/>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F571ECEE-2D5D-42FF-A232-BA516A382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6C6DA4-EF22-4AF5-9C75-33DE1390794E}"/>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3452766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7E7CC-0D6A-4218-9425-66BB08209DC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B09013C-61A5-4919-A4A4-3D4E8EF8CE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C9B670-5FB2-4162-969D-D855E11BE30E}"/>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E2A23276-E05A-4D0E-B44B-8B326A8DF9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A717BD-8A74-4EF1-B2B2-652FF4F293A3}"/>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3921418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BDE6C9-F78A-4F76-B236-E123C01FE78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8A62E0A-ACD6-4266-BEED-C8307DC22B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B0FCCD-E062-4B63-BA6A-6110D67A4FAA}"/>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77B36CDA-1B69-41E0-9FA0-60C352B49C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C65790-542F-4972-B274-CFDCA598D074}"/>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404452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4031B-48B5-469B-86D2-BE96ED00F0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861E3E-D656-47D6-92D7-CBAB7ED591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40CAF6-2724-4042-A340-8796E9914819}"/>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19961EA3-A273-43EB-8F68-1588E175E3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5EBA56-466A-46F2-9B9C-B2B0CEB1FB36}"/>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313315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1BF4E-7378-42F6-A5A6-DD10E5156F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84DB6B5-5800-4C9D-8BB8-868A90934C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24C61A-047C-487B-B41E-530D74642B2F}"/>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82429778-2F4A-4B1C-9B26-ADD046732B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D7479-7E7F-4CE7-BC97-92CA4A5C2494}"/>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1475615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AF91E-781B-4A14-A5A6-62E0C467C0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CCE513-174C-4154-885E-BDCC0453C0E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E97CFCF-5B81-47B5-8B81-2530CC5AC9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8B0C25-A554-43DB-A69D-2473E08CB112}"/>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6" name="Footer Placeholder 5">
            <a:extLst>
              <a:ext uri="{FF2B5EF4-FFF2-40B4-BE49-F238E27FC236}">
                <a16:creationId xmlns:a16="http://schemas.microsoft.com/office/drawing/2014/main" id="{218DD171-6A3B-4167-A3BD-B65AE5D855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2D82E6-1282-490B-BB63-96E3DC6DD626}"/>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2189561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CBA3A-FFC5-4ADC-93D1-4CDF92E580A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C59A467-C0AE-432C-9351-CE5C79EC05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B1C7F7-A894-41FD-94DB-109B0962922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C53517-5B3B-4559-90DD-52A5824351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4CEE0B5-AA2A-4C1D-B00F-AE7AAE508F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0F0119-613B-4318-94CD-A03964192522}"/>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8" name="Footer Placeholder 7">
            <a:extLst>
              <a:ext uri="{FF2B5EF4-FFF2-40B4-BE49-F238E27FC236}">
                <a16:creationId xmlns:a16="http://schemas.microsoft.com/office/drawing/2014/main" id="{DBD97E8B-2FA3-4450-B925-C682EC6FBF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FDDA6E-DF2C-4336-BA73-C5E4789ED76E}"/>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493486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2E035-9BF9-4D9D-80ED-B1AFB53DD2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D219F5-4ECA-46B4-8142-67A8732A2B39}"/>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4" name="Footer Placeholder 3">
            <a:extLst>
              <a:ext uri="{FF2B5EF4-FFF2-40B4-BE49-F238E27FC236}">
                <a16:creationId xmlns:a16="http://schemas.microsoft.com/office/drawing/2014/main" id="{29BE4946-D509-4DEB-9F29-A4532050A7C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06AD696-E147-431D-86AA-EB266571CBE3}"/>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2564906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817E2B-C1AF-4103-8A37-7885255459E5}"/>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3" name="Footer Placeholder 2">
            <a:extLst>
              <a:ext uri="{FF2B5EF4-FFF2-40B4-BE49-F238E27FC236}">
                <a16:creationId xmlns:a16="http://schemas.microsoft.com/office/drawing/2014/main" id="{AAEFF2E7-4B97-4205-B1F0-17548928B96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70FD95-A01D-4C1D-90B4-C18253584E35}"/>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2794830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E8B2A-2D1F-441F-8969-7B1347AE37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EC021F0-139D-49F0-AF07-64E9982A65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7FD0ACB-E568-4972-BA2C-AC099FFF80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F6AD35-DB33-46B3-BAB2-36C10E91BEC3}"/>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6" name="Footer Placeholder 5">
            <a:extLst>
              <a:ext uri="{FF2B5EF4-FFF2-40B4-BE49-F238E27FC236}">
                <a16:creationId xmlns:a16="http://schemas.microsoft.com/office/drawing/2014/main" id="{2B7664D1-A639-4A76-A3A9-1FA3A38A3D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74F7C2-A6BB-4C6C-9AE5-D6A7A1CC48BE}"/>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1623582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8CFD2-2846-4328-BBC1-D5E150A5DC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CEEB27B-F258-4E70-A0A4-EB8F92AF56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779B6E-E071-4E44-A5D2-9D078A4C4D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AF0D9C-5135-45A6-A086-44DFA742F945}"/>
              </a:ext>
            </a:extLst>
          </p:cNvPr>
          <p:cNvSpPr>
            <a:spLocks noGrp="1"/>
          </p:cNvSpPr>
          <p:nvPr>
            <p:ph type="dt" sz="half" idx="10"/>
          </p:nvPr>
        </p:nvSpPr>
        <p:spPr/>
        <p:txBody>
          <a:bodyPr/>
          <a:lstStyle/>
          <a:p>
            <a:fld id="{825D778D-B458-47A0-AED7-2900958007C3}" type="datetimeFigureOut">
              <a:rPr lang="en-US" smtClean="0"/>
              <a:t>17-Sep-21</a:t>
            </a:fld>
            <a:endParaRPr lang="en-US"/>
          </a:p>
        </p:txBody>
      </p:sp>
      <p:sp>
        <p:nvSpPr>
          <p:cNvPr id="6" name="Footer Placeholder 5">
            <a:extLst>
              <a:ext uri="{FF2B5EF4-FFF2-40B4-BE49-F238E27FC236}">
                <a16:creationId xmlns:a16="http://schemas.microsoft.com/office/drawing/2014/main" id="{4B0FC438-C627-4E80-B4B6-072698161B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E46480-A501-4C7E-A3CF-BB8327DB24BF}"/>
              </a:ext>
            </a:extLst>
          </p:cNvPr>
          <p:cNvSpPr>
            <a:spLocks noGrp="1"/>
          </p:cNvSpPr>
          <p:nvPr>
            <p:ph type="sldNum" sz="quarter" idx="12"/>
          </p:nvPr>
        </p:nvSpPr>
        <p:spPr/>
        <p:txBody>
          <a:bodyPr/>
          <a:lstStyle/>
          <a:p>
            <a:fld id="{081DEB20-1FDC-4289-A3F6-A69DE1010819}" type="slidenum">
              <a:rPr lang="en-US" smtClean="0"/>
              <a:t>‹#›</a:t>
            </a:fld>
            <a:endParaRPr lang="en-US"/>
          </a:p>
        </p:txBody>
      </p:sp>
    </p:spTree>
    <p:extLst>
      <p:ext uri="{BB962C8B-B14F-4D97-AF65-F5344CB8AC3E}">
        <p14:creationId xmlns:p14="http://schemas.microsoft.com/office/powerpoint/2010/main" val="92454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6749BB-E021-403E-8B68-008888616F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0E55AB-FA14-4D83-87D1-970DE19C8C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B73067-36C1-49A3-ACE5-7EA0B18F49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5D778D-B458-47A0-AED7-2900958007C3}" type="datetimeFigureOut">
              <a:rPr lang="en-US" smtClean="0"/>
              <a:t>17-Sep-21</a:t>
            </a:fld>
            <a:endParaRPr lang="en-US"/>
          </a:p>
        </p:txBody>
      </p:sp>
      <p:sp>
        <p:nvSpPr>
          <p:cNvPr id="5" name="Footer Placeholder 4">
            <a:extLst>
              <a:ext uri="{FF2B5EF4-FFF2-40B4-BE49-F238E27FC236}">
                <a16:creationId xmlns:a16="http://schemas.microsoft.com/office/drawing/2014/main" id="{C58B3C18-A4AE-41F2-BF7E-597A315EEC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AE3B68F-58E7-4CF9-97EC-80FE2B8629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1DEB20-1FDC-4289-A3F6-A69DE1010819}" type="slidenum">
              <a:rPr lang="en-US" smtClean="0"/>
              <a:t>‹#›</a:t>
            </a:fld>
            <a:endParaRPr lang="en-US"/>
          </a:p>
        </p:txBody>
      </p:sp>
    </p:spTree>
    <p:extLst>
      <p:ext uri="{BB962C8B-B14F-4D97-AF65-F5344CB8AC3E}">
        <p14:creationId xmlns:p14="http://schemas.microsoft.com/office/powerpoint/2010/main" val="658042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2798C-07E3-432F-A3C9-85B1F14BB601}"/>
              </a:ext>
            </a:extLst>
          </p:cNvPr>
          <p:cNvSpPr>
            <a:spLocks noGrp="1"/>
          </p:cNvSpPr>
          <p:nvPr>
            <p:ph type="ctrTitle"/>
          </p:nvPr>
        </p:nvSpPr>
        <p:spPr>
          <a:xfrm>
            <a:off x="1524000" y="914400"/>
            <a:ext cx="9144000" cy="1132194"/>
          </a:xfrm>
        </p:spPr>
        <p:txBody>
          <a:bodyPr>
            <a:normAutofit/>
          </a:bodyPr>
          <a:lstStyle/>
          <a:p>
            <a:r>
              <a:rPr lang="en-US" sz="3200" dirty="0">
                <a:latin typeface="Times New Roman" panose="02020603050405020304" pitchFamily="18" charset="0"/>
                <a:cs typeface="Times New Roman" panose="02020603050405020304" pitchFamily="18" charset="0"/>
              </a:rPr>
              <a:t>Explain the main principles of verbal messages</a:t>
            </a:r>
          </a:p>
        </p:txBody>
      </p:sp>
      <p:sp>
        <p:nvSpPr>
          <p:cNvPr id="3" name="Subtitle 2">
            <a:extLst>
              <a:ext uri="{FF2B5EF4-FFF2-40B4-BE49-F238E27FC236}">
                <a16:creationId xmlns:a16="http://schemas.microsoft.com/office/drawing/2014/main" id="{25A0CDC5-65BC-4A24-A5FC-4D5D1D7BA2AE}"/>
              </a:ext>
            </a:extLst>
          </p:cNvPr>
          <p:cNvSpPr>
            <a:spLocks noGrp="1"/>
          </p:cNvSpPr>
          <p:nvPr>
            <p:ph type="subTitle" idx="1"/>
          </p:nvPr>
        </p:nvSpPr>
        <p:spPr>
          <a:xfrm>
            <a:off x="1524000" y="2577536"/>
            <a:ext cx="9144000" cy="3078981"/>
          </a:xfrm>
        </p:spPr>
        <p:txBody>
          <a:bodyPr>
            <a:noAutofit/>
          </a:bodyPr>
          <a:lstStyle/>
          <a:p>
            <a:pPr algn="l"/>
            <a:r>
              <a:rPr lang="en-US" dirty="0">
                <a:latin typeface="Times New Roman" panose="02020603050405020304" pitchFamily="18" charset="0"/>
                <a:cs typeface="Times New Roman" panose="02020603050405020304" pitchFamily="18" charset="0"/>
              </a:rPr>
              <a:t>Name</a:t>
            </a:r>
          </a:p>
          <a:p>
            <a:endParaRPr lang="en-US" dirty="0">
              <a:latin typeface="Times New Roman" panose="02020603050405020304" pitchFamily="18" charset="0"/>
              <a:cs typeface="Times New Roman" panose="02020603050405020304" pitchFamily="18" charset="0"/>
            </a:endParaRPr>
          </a:p>
          <a:p>
            <a:pPr algn="l"/>
            <a:r>
              <a:rPr lang="en-US" dirty="0">
                <a:latin typeface="Times New Roman" panose="02020603050405020304" pitchFamily="18" charset="0"/>
                <a:cs typeface="Times New Roman" panose="02020603050405020304" pitchFamily="18" charset="0"/>
              </a:rPr>
              <a:t>Class</a:t>
            </a:r>
          </a:p>
          <a:p>
            <a:endParaRPr lang="en-US" dirty="0">
              <a:latin typeface="Times New Roman" panose="02020603050405020304" pitchFamily="18" charset="0"/>
              <a:cs typeface="Times New Roman" panose="02020603050405020304" pitchFamily="18" charset="0"/>
            </a:endParaRPr>
          </a:p>
          <a:p>
            <a:pPr algn="l"/>
            <a:r>
              <a:rPr lang="en-US" dirty="0">
                <a:latin typeface="Times New Roman" panose="02020603050405020304" pitchFamily="18" charset="0"/>
                <a:cs typeface="Times New Roman" panose="02020603050405020304" pitchFamily="18" charset="0"/>
              </a:rPr>
              <a:t>Professor</a:t>
            </a:r>
          </a:p>
          <a:p>
            <a:pPr algn="l"/>
            <a:endParaRPr lang="en-US" dirty="0">
              <a:latin typeface="Times New Roman" panose="02020603050405020304" pitchFamily="18" charset="0"/>
              <a:cs typeface="Times New Roman" panose="02020603050405020304" pitchFamily="18" charset="0"/>
            </a:endParaRPr>
          </a:p>
          <a:p>
            <a:pPr algn="l"/>
            <a:r>
              <a:rPr lang="en-US" dirty="0">
                <a:latin typeface="Times New Roman" panose="02020603050405020304" pitchFamily="18" charset="0"/>
                <a:cs typeface="Times New Roman" panose="02020603050405020304" pitchFamily="18" charset="0"/>
              </a:rPr>
              <a:t>Date</a:t>
            </a:r>
          </a:p>
        </p:txBody>
      </p:sp>
    </p:spTree>
    <p:extLst>
      <p:ext uri="{BB962C8B-B14F-4D97-AF65-F5344CB8AC3E}">
        <p14:creationId xmlns:p14="http://schemas.microsoft.com/office/powerpoint/2010/main" val="3864717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38CE26B-A50A-4D49-92E8-A6210E4665E2}"/>
              </a:ext>
            </a:extLst>
          </p:cNvPr>
          <p:cNvSpPr txBox="1"/>
          <p:nvPr/>
        </p:nvSpPr>
        <p:spPr>
          <a:xfrm>
            <a:off x="1059426" y="1489847"/>
            <a:ext cx="10073148" cy="4616585"/>
          </a:xfrm>
          <a:prstGeom prst="rect">
            <a:avLst/>
          </a:prstGeom>
          <a:noFill/>
        </p:spPr>
        <p:txBody>
          <a:bodyPr wrap="square">
            <a:spAutoFit/>
          </a:bodyPr>
          <a:lstStyle/>
          <a:p>
            <a:pPr marL="457200" indent="-457200" algn="ctr">
              <a:lnSpc>
                <a:spcPct val="200000"/>
              </a:lnSpc>
              <a:spcAft>
                <a:spcPts val="800"/>
              </a:spcAft>
            </a:pPr>
            <a:r>
              <a:rPr lang="en-US" sz="2400" dirty="0">
                <a:latin typeface="Times New Roman" panose="02020603050405020304" pitchFamily="18" charset="0"/>
                <a:cs typeface="Times New Roman" panose="02020603050405020304" pitchFamily="18" charset="0"/>
              </a:rPr>
              <a:t>References</a:t>
            </a:r>
          </a:p>
          <a:p>
            <a:pPr marL="457200" indent="-457200">
              <a:lnSpc>
                <a:spcPct val="200000"/>
              </a:lnSpc>
              <a:spcAft>
                <a:spcPts val="800"/>
              </a:spcAft>
              <a:buFont typeface="Arial" panose="020B0604020202020204" pitchFamily="34" charset="0"/>
              <a:buChar char="•"/>
            </a:pPr>
            <a:r>
              <a:rPr lang="en-US" sz="2400" b="0" i="0" dirty="0">
                <a:solidFill>
                  <a:srgbClr val="222222"/>
                </a:solidFill>
                <a:effectLst/>
                <a:latin typeface="Times New Roman" panose="02020603050405020304" pitchFamily="18" charset="0"/>
                <a:cs typeface="Times New Roman" panose="02020603050405020304" pitchFamily="18" charset="0"/>
              </a:rPr>
              <a:t>DeVito, J. A. (2019). The interpersonal communication book. </a:t>
            </a:r>
            <a:r>
              <a:rPr lang="en-US" sz="2400" b="0" i="1" dirty="0">
                <a:solidFill>
                  <a:srgbClr val="222222"/>
                </a:solidFill>
                <a:effectLst/>
                <a:latin typeface="Times New Roman" panose="02020603050405020304" pitchFamily="18" charset="0"/>
                <a:cs typeface="Times New Roman" panose="02020603050405020304" pitchFamily="18" charset="0"/>
              </a:rPr>
              <a:t>Instructor</a:t>
            </a:r>
            <a:r>
              <a:rPr lang="en-US" sz="2400" b="0" i="0" dirty="0">
                <a:solidFill>
                  <a:srgbClr val="222222"/>
                </a:solidFill>
                <a:effectLst/>
                <a:latin typeface="Times New Roman" panose="02020603050405020304" pitchFamily="18" charset="0"/>
                <a:cs typeface="Times New Roman" panose="02020603050405020304" pitchFamily="18" charset="0"/>
              </a:rPr>
              <a:t>, </a:t>
            </a:r>
            <a:r>
              <a:rPr lang="en-US" sz="2400" b="0" i="1" dirty="0">
                <a:solidFill>
                  <a:srgbClr val="222222"/>
                </a:solidFill>
                <a:effectLst/>
                <a:latin typeface="Times New Roman" panose="02020603050405020304" pitchFamily="18" charset="0"/>
                <a:cs typeface="Times New Roman" panose="02020603050405020304" pitchFamily="18" charset="0"/>
              </a:rPr>
              <a:t>1</a:t>
            </a:r>
            <a:r>
              <a:rPr lang="en-US" sz="2400" b="0" i="0" dirty="0">
                <a:solidFill>
                  <a:srgbClr val="222222"/>
                </a:solidFill>
                <a:effectLst/>
                <a:latin typeface="Times New Roman" panose="02020603050405020304" pitchFamily="18" charset="0"/>
                <a:cs typeface="Times New Roman" panose="02020603050405020304" pitchFamily="18" charset="0"/>
              </a:rPr>
              <a:t>, 18.</a:t>
            </a:r>
          </a:p>
          <a:p>
            <a:pPr marL="457200" indent="-457200">
              <a:lnSpc>
                <a:spcPct val="200000"/>
              </a:lnSpc>
              <a:spcAft>
                <a:spcPts val="800"/>
              </a:spcAft>
              <a:buFont typeface="Arial" panose="020B0604020202020204" pitchFamily="34" charset="0"/>
              <a:buChar char="•"/>
            </a:pPr>
            <a:r>
              <a:rPr lang="en-US" sz="2400" b="0" i="0" dirty="0">
                <a:solidFill>
                  <a:srgbClr val="222222"/>
                </a:solidFill>
                <a:effectLst/>
                <a:latin typeface="Times New Roman" panose="02020603050405020304" pitchFamily="18" charset="0"/>
                <a:cs typeface="Times New Roman" panose="02020603050405020304" pitchFamily="18" charset="0"/>
              </a:rPr>
              <a:t>Leal, S., </a:t>
            </a:r>
            <a:r>
              <a:rPr lang="en-US" sz="2400" b="0" i="0" dirty="0" err="1">
                <a:solidFill>
                  <a:srgbClr val="222222"/>
                </a:solidFill>
                <a:effectLst/>
                <a:latin typeface="Times New Roman" panose="02020603050405020304" pitchFamily="18" charset="0"/>
                <a:cs typeface="Times New Roman" panose="02020603050405020304" pitchFamily="18" charset="0"/>
              </a:rPr>
              <a:t>Vrij</a:t>
            </a:r>
            <a:r>
              <a:rPr lang="en-US" sz="2400" b="0" i="0" dirty="0">
                <a:solidFill>
                  <a:srgbClr val="222222"/>
                </a:solidFill>
                <a:effectLst/>
                <a:latin typeface="Times New Roman" panose="02020603050405020304" pitchFamily="18" charset="0"/>
                <a:cs typeface="Times New Roman" panose="02020603050405020304" pitchFamily="18" charset="0"/>
              </a:rPr>
              <a:t>, A., </a:t>
            </a:r>
            <a:r>
              <a:rPr lang="en-US" sz="2400" b="0" i="0" dirty="0" err="1">
                <a:solidFill>
                  <a:srgbClr val="222222"/>
                </a:solidFill>
                <a:effectLst/>
                <a:latin typeface="Times New Roman" panose="02020603050405020304" pitchFamily="18" charset="0"/>
                <a:cs typeface="Times New Roman" panose="02020603050405020304" pitchFamily="18" charset="0"/>
              </a:rPr>
              <a:t>Vernham</a:t>
            </a:r>
            <a:r>
              <a:rPr lang="en-US" sz="2400" b="0" i="0" dirty="0">
                <a:solidFill>
                  <a:srgbClr val="222222"/>
                </a:solidFill>
                <a:effectLst/>
                <a:latin typeface="Times New Roman" panose="02020603050405020304" pitchFamily="18" charset="0"/>
                <a:cs typeface="Times New Roman" panose="02020603050405020304" pitchFamily="18" charset="0"/>
              </a:rPr>
              <a:t>, Z., Dalton, G., </a:t>
            </a:r>
            <a:r>
              <a:rPr lang="en-US" sz="2400" b="0" i="0" dirty="0" err="1">
                <a:solidFill>
                  <a:srgbClr val="222222"/>
                </a:solidFill>
                <a:effectLst/>
                <a:latin typeface="Times New Roman" panose="02020603050405020304" pitchFamily="18" charset="0"/>
                <a:cs typeface="Times New Roman" panose="02020603050405020304" pitchFamily="18" charset="0"/>
              </a:rPr>
              <a:t>Jupe</a:t>
            </a:r>
            <a:r>
              <a:rPr lang="en-US" sz="2400" b="0" i="0" dirty="0">
                <a:solidFill>
                  <a:srgbClr val="222222"/>
                </a:solidFill>
                <a:effectLst/>
                <a:latin typeface="Times New Roman" panose="02020603050405020304" pitchFamily="18" charset="0"/>
                <a:cs typeface="Times New Roman" panose="02020603050405020304" pitchFamily="18" charset="0"/>
              </a:rPr>
              <a:t>, L., Harvey, A., &amp; </a:t>
            </a:r>
            <a:r>
              <a:rPr lang="en-US" sz="2400" b="0" i="0" dirty="0" err="1">
                <a:solidFill>
                  <a:srgbClr val="222222"/>
                </a:solidFill>
                <a:effectLst/>
                <a:latin typeface="Times New Roman" panose="02020603050405020304" pitchFamily="18" charset="0"/>
                <a:cs typeface="Times New Roman" panose="02020603050405020304" pitchFamily="18" charset="0"/>
              </a:rPr>
              <a:t>Nahari</a:t>
            </a:r>
            <a:r>
              <a:rPr lang="en-US" sz="2400" b="0" i="0" dirty="0">
                <a:solidFill>
                  <a:srgbClr val="222222"/>
                </a:solidFill>
                <a:effectLst/>
                <a:latin typeface="Times New Roman" panose="02020603050405020304" pitchFamily="18" charset="0"/>
                <a:cs typeface="Times New Roman" panose="02020603050405020304" pitchFamily="18" charset="0"/>
              </a:rPr>
              <a:t>, G. (2018). Cross‐cultural verbal deception. </a:t>
            </a:r>
            <a:r>
              <a:rPr lang="en-US" sz="2400" b="0" i="1" dirty="0">
                <a:solidFill>
                  <a:srgbClr val="222222"/>
                </a:solidFill>
                <a:effectLst/>
                <a:latin typeface="Times New Roman" panose="02020603050405020304" pitchFamily="18" charset="0"/>
                <a:cs typeface="Times New Roman" panose="02020603050405020304" pitchFamily="18" charset="0"/>
              </a:rPr>
              <a:t>Legal and Criminological Psychology</a:t>
            </a:r>
            <a:r>
              <a:rPr lang="en-US" sz="2400" b="0" i="0" dirty="0">
                <a:solidFill>
                  <a:srgbClr val="222222"/>
                </a:solidFill>
                <a:effectLst/>
                <a:latin typeface="Times New Roman" panose="02020603050405020304" pitchFamily="18" charset="0"/>
                <a:cs typeface="Times New Roman" panose="02020603050405020304" pitchFamily="18" charset="0"/>
              </a:rPr>
              <a:t>, </a:t>
            </a:r>
            <a:r>
              <a:rPr lang="en-US" sz="2400" b="0" i="1" dirty="0">
                <a:solidFill>
                  <a:srgbClr val="222222"/>
                </a:solidFill>
                <a:effectLst/>
                <a:latin typeface="Times New Roman" panose="02020603050405020304" pitchFamily="18" charset="0"/>
                <a:cs typeface="Times New Roman" panose="02020603050405020304" pitchFamily="18" charset="0"/>
              </a:rPr>
              <a:t>23</a:t>
            </a:r>
            <a:r>
              <a:rPr lang="en-US" sz="2400" b="0" i="0" dirty="0">
                <a:solidFill>
                  <a:srgbClr val="222222"/>
                </a:solidFill>
                <a:effectLst/>
                <a:latin typeface="Times New Roman" panose="02020603050405020304" pitchFamily="18" charset="0"/>
                <a:cs typeface="Times New Roman" panose="02020603050405020304" pitchFamily="18" charset="0"/>
              </a:rPr>
              <a:t>(2), 192-213.</a:t>
            </a:r>
          </a:p>
        </p:txBody>
      </p:sp>
    </p:spTree>
    <p:extLst>
      <p:ext uri="{BB962C8B-B14F-4D97-AF65-F5344CB8AC3E}">
        <p14:creationId xmlns:p14="http://schemas.microsoft.com/office/powerpoint/2010/main" val="3537831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AC22C27-CD55-41A3-9941-886049C71C24}"/>
              </a:ext>
            </a:extLst>
          </p:cNvPr>
          <p:cNvSpPr txBox="1"/>
          <p:nvPr/>
        </p:nvSpPr>
        <p:spPr>
          <a:xfrm>
            <a:off x="1076632" y="1120877"/>
            <a:ext cx="10073149" cy="5458225"/>
          </a:xfrm>
          <a:prstGeom prst="rect">
            <a:avLst/>
          </a:prstGeom>
          <a:noFill/>
        </p:spPr>
        <p:txBody>
          <a:bodyPr wrap="square">
            <a:spAutoFit/>
          </a:bodyPr>
          <a:lstStyle/>
          <a:p>
            <a:pPr indent="457200" algn="ctr">
              <a:lnSpc>
                <a:spcPct val="200000"/>
              </a:lnSpc>
              <a:spcAft>
                <a:spcPts val="800"/>
              </a:spcAft>
            </a:pPr>
            <a:r>
              <a:rPr lang="en-US" sz="2400" dirty="0">
                <a:latin typeface="Times New Roman" panose="02020603050405020304" pitchFamily="18" charset="0"/>
                <a:cs typeface="Times New Roman" panose="02020603050405020304" pitchFamily="18" charset="0"/>
              </a:rPr>
              <a:t>Verbal Messages</a:t>
            </a:r>
          </a:p>
          <a:p>
            <a:pPr marL="342900" indent="457200">
              <a:lnSpc>
                <a:spcPct val="200000"/>
              </a:lnSpc>
              <a:spcAft>
                <a:spcPts val="800"/>
              </a:spcAf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use of words to communicate with others is known as verbal communication. </a:t>
            </a:r>
          </a:p>
          <a:p>
            <a:pPr marL="342900" indent="457200">
              <a:lnSpc>
                <a:spcPct val="200000"/>
              </a:lnSpc>
              <a:spcAft>
                <a:spcPts val="800"/>
              </a:spcAf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 skilled communicator must be able to express information using the appropriate words and phrases at all times. </a:t>
            </a:r>
          </a:p>
          <a:p>
            <a:pPr marL="342900" indent="457200">
              <a:lnSpc>
                <a:spcPct val="200000"/>
              </a:lnSpc>
              <a:spcAft>
                <a:spcPts val="800"/>
              </a:spcAf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Understanding the grammatical rules isn't enough to be a great speaker; you also need to comprehend the principles of verbal communication.</a:t>
            </a:r>
          </a:p>
        </p:txBody>
      </p:sp>
    </p:spTree>
    <p:extLst>
      <p:ext uri="{BB962C8B-B14F-4D97-AF65-F5344CB8AC3E}">
        <p14:creationId xmlns:p14="http://schemas.microsoft.com/office/powerpoint/2010/main" val="1900967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2E6038-526D-424E-913B-1221440F9378}"/>
              </a:ext>
            </a:extLst>
          </p:cNvPr>
          <p:cNvSpPr txBox="1"/>
          <p:nvPr/>
        </p:nvSpPr>
        <p:spPr>
          <a:xfrm>
            <a:off x="1059873" y="279259"/>
            <a:ext cx="10072254" cy="6299481"/>
          </a:xfrm>
          <a:prstGeom prst="rect">
            <a:avLst/>
          </a:prstGeom>
          <a:noFill/>
        </p:spPr>
        <p:txBody>
          <a:bodyPr wrap="square">
            <a:spAutoFit/>
          </a:bodyPr>
          <a:lstStyle/>
          <a:p>
            <a:pPr indent="457200" algn="ctr">
              <a:lnSpc>
                <a:spcPct val="200000"/>
              </a:lnSpc>
              <a:spcAft>
                <a:spcPts val="800"/>
              </a:spcAft>
            </a:pPr>
            <a:r>
              <a:rPr lang="en-US" sz="2400" i="0" dirty="0">
                <a:solidFill>
                  <a:srgbClr val="333333"/>
                </a:solidFill>
                <a:effectLst/>
                <a:latin typeface="Times New Roman" panose="02020603050405020304" pitchFamily="18" charset="0"/>
                <a:cs typeface="Times New Roman" panose="02020603050405020304" pitchFamily="18" charset="0"/>
              </a:rPr>
              <a:t>Principles of Verbal Messages</a:t>
            </a:r>
          </a:p>
          <a:p>
            <a:pPr indent="457200" algn="ctr">
              <a:lnSpc>
                <a:spcPct val="200000"/>
              </a:lnSpc>
              <a:spcAft>
                <a:spcPts val="800"/>
              </a:spcAft>
            </a:pPr>
            <a:r>
              <a:rPr lang="en-US" sz="2400" i="0" dirty="0">
                <a:solidFill>
                  <a:srgbClr val="333333"/>
                </a:solidFill>
                <a:effectLst/>
                <a:latin typeface="Times New Roman" panose="02020603050405020304" pitchFamily="18" charset="0"/>
                <a:cs typeface="Times New Roman" panose="02020603050405020304" pitchFamily="18" charset="0"/>
              </a:rPr>
              <a:t>Message Meanings Are in People</a:t>
            </a:r>
          </a:p>
          <a:p>
            <a:pPr marL="342900" indent="-342900">
              <a:lnSpc>
                <a:spcPct val="200000"/>
              </a:lnSpc>
              <a:spcAft>
                <a:spcPts val="800"/>
              </a:spcAft>
              <a:buFont typeface="Arial" panose="020B0604020202020204" pitchFamily="34" charset="0"/>
              <a:buChar char="•"/>
            </a:pPr>
            <a:r>
              <a:rPr lang="en-US" sz="2400" i="0" dirty="0">
                <a:solidFill>
                  <a:srgbClr val="333333"/>
                </a:solidFill>
                <a:effectLst/>
                <a:latin typeface="Times New Roman" panose="02020603050405020304" pitchFamily="18" charset="0"/>
                <a:cs typeface="Times New Roman" panose="02020603050405020304" pitchFamily="18" charset="0"/>
              </a:rPr>
              <a:t>The significance of a message is conveyed through people rather than words. Someone may say something different, but they are all referring to the same thing.</a:t>
            </a:r>
          </a:p>
          <a:p>
            <a:pPr marL="342900" indent="-342900">
              <a:lnSpc>
                <a:spcPct val="200000"/>
              </a:lnSpc>
              <a:spcAft>
                <a:spcPts val="800"/>
              </a:spcAft>
              <a:buFont typeface="Arial" panose="020B0604020202020204" pitchFamily="34" charset="0"/>
              <a:buChar char="•"/>
            </a:pPr>
            <a:r>
              <a:rPr lang="en-US" sz="2400" i="0" dirty="0">
                <a:solidFill>
                  <a:srgbClr val="333333"/>
                </a:solidFill>
                <a:effectLst/>
                <a:latin typeface="Times New Roman" panose="02020603050405020304" pitchFamily="18" charset="0"/>
                <a:cs typeface="Times New Roman" panose="02020603050405020304" pitchFamily="18" charset="0"/>
              </a:rPr>
              <a:t>Similarly, various people may state the same thing differently.</a:t>
            </a:r>
          </a:p>
          <a:p>
            <a:pPr marL="342900" indent="-342900">
              <a:lnSpc>
                <a:spcPct val="200000"/>
              </a:lnSpc>
              <a:spcAft>
                <a:spcPts val="800"/>
              </a:spcAft>
              <a:buFont typeface="Arial" panose="020B0604020202020204" pitchFamily="34" charset="0"/>
              <a:buChar char="•"/>
            </a:pPr>
            <a:r>
              <a:rPr lang="en-US" sz="2400" i="0" dirty="0">
                <a:solidFill>
                  <a:srgbClr val="333333"/>
                </a:solidFill>
                <a:effectLst/>
                <a:latin typeface="Times New Roman" panose="02020603050405020304" pitchFamily="18" charset="0"/>
                <a:cs typeface="Times New Roman" panose="02020603050405020304" pitchFamily="18" charset="0"/>
              </a:rPr>
              <a:t>While the message itself may not change, the previous day's interpretation may be vastly different from today’s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i="0" dirty="0">
                <a:solidFill>
                  <a:srgbClr val="333333"/>
                </a:solidFill>
                <a:effectLst/>
                <a:latin typeface="Times New Roman" panose="02020603050405020304" pitchFamily="18" charset="0"/>
                <a:cs typeface="Times New Roman" panose="02020603050405020304" pitchFamily="18" charset="0"/>
              </a:rPr>
              <a:t>.</a:t>
            </a:r>
            <a:endParaRPr lang="en-US" sz="2400" b="0" i="0" dirty="0">
              <a:solidFill>
                <a:srgbClr val="333333"/>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6814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6AC79D-FB2E-4A5E-A48B-8F3FC77BB4E5}"/>
              </a:ext>
            </a:extLst>
          </p:cNvPr>
          <p:cNvSpPr txBox="1"/>
          <p:nvPr/>
        </p:nvSpPr>
        <p:spPr>
          <a:xfrm>
            <a:off x="1059872" y="699887"/>
            <a:ext cx="10072255" cy="5458225"/>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Meanings Are Denotative and Connotative</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Denotation is the interpretation that people of a culture attribute to a term; it is the explanation that you would find in a dictionary.</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Connotation is the psychological context given to a word by individual speakers or audiences.</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People from different cultures frequently misunderstand the connotative meaning of the phrase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212529"/>
                </a:solidFill>
                <a:effectLs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749182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3D7AAF-74B7-4234-B117-3E6B6E5D0559}"/>
              </a:ext>
            </a:extLst>
          </p:cNvPr>
          <p:cNvSpPr txBox="1"/>
          <p:nvPr/>
        </p:nvSpPr>
        <p:spPr>
          <a:xfrm>
            <a:off x="1052945" y="0"/>
            <a:ext cx="10086109" cy="6299481"/>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Message Meanings Vary in Abstraction</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Freedom, affection, happiness, fairness, and liberty are examples of abstract phrases that relate to ideas and principles that have no exact dimensions.</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The term "abstraction" refers to how extensive or restricted the information about the topic is.</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Gender plays a significant role in understanding signals.</a:t>
            </a:r>
          </a:p>
          <a:p>
            <a:pPr marL="342900"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Men are more straightforward, aggressive, and brief, whereas women are more polite, and allow others to understand their meaning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212529"/>
                </a:solidFill>
                <a:effectLs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558229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CF5F50C-E773-4A05-9EC9-F735C6438B36}"/>
              </a:ext>
            </a:extLst>
          </p:cNvPr>
          <p:cNvSpPr txBox="1"/>
          <p:nvPr/>
        </p:nvSpPr>
        <p:spPr>
          <a:xfrm>
            <a:off x="1080654" y="330555"/>
            <a:ext cx="10030691" cy="6196889"/>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Message Meanings Vary in Politeness</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Although politeness is common across all cultures, there are differences in how it is defined, exhibited, and appreciated.</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Respectful messages, such as complements, reflect well on other people and respect other people's desire to be autonomous and independent, such as asking for permission or acknowledging their right to reject.</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Impolite signals target our desires to be regarded positively and to be autonomous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212529"/>
                </a:solidFill>
                <a:effectLst/>
                <a:latin typeface="Times New Roman" panose="02020603050405020304" pitchFamily="18" charset="0"/>
                <a:cs typeface="Times New Roman" panose="02020603050405020304" pitchFamily="18" charset="0"/>
              </a:rPr>
              <a:t>.</a:t>
            </a:r>
            <a:endParaRPr lang="en-US" sz="2400" b="0" i="0" dirty="0">
              <a:solidFill>
                <a:srgbClr val="333333"/>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860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4999173-D03D-4D0C-BEB2-F07D57F55E02}"/>
              </a:ext>
            </a:extLst>
          </p:cNvPr>
          <p:cNvSpPr txBox="1"/>
          <p:nvPr/>
        </p:nvSpPr>
        <p:spPr>
          <a:xfrm>
            <a:off x="1059873" y="330555"/>
            <a:ext cx="10072254" cy="6196889"/>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Messages Vary in Assertiveness</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Assertive messages show one's true feelings, even though they differ or disagree with each other, while remaining respectful to the other person.</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Messages that you care about and allow you to perform to your best skills while not infringing on the freedoms of others.</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The way of communicating assertiveness involves describing the problem, stating how it impacts others, offering alternatives, and confirming that everyone understands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212529"/>
                </a:solidFill>
                <a:effectLst/>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4553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449FF4-5FE2-4ADB-9376-52246F76E5EA}"/>
              </a:ext>
            </a:extLst>
          </p:cNvPr>
          <p:cNvSpPr txBox="1"/>
          <p:nvPr/>
        </p:nvSpPr>
        <p:spPr>
          <a:xfrm>
            <a:off x="1059872" y="269000"/>
            <a:ext cx="10072255" cy="6627776"/>
          </a:xfrm>
          <a:prstGeom prst="rect">
            <a:avLst/>
          </a:prstGeom>
          <a:noFill/>
        </p:spPr>
        <p:txBody>
          <a:bodyPr wrap="square">
            <a:spAutoFit/>
          </a:bodyPr>
          <a:lstStyle/>
          <a:p>
            <a:pPr indent="457200" algn="ctr">
              <a:lnSpc>
                <a:spcPct val="200000"/>
              </a:lnSpc>
              <a:spcAft>
                <a:spcPts val="800"/>
              </a:spcAft>
            </a:pPr>
            <a:r>
              <a:rPr lang="en-US" sz="2400" b="0" i="0" dirty="0">
                <a:solidFill>
                  <a:srgbClr val="212529"/>
                </a:solidFill>
                <a:effectLst/>
                <a:latin typeface="Times New Roman" panose="02020603050405020304" pitchFamily="18" charset="0"/>
                <a:cs typeface="Times New Roman" panose="02020603050405020304" pitchFamily="18" charset="0"/>
              </a:rPr>
              <a:t>Messages Can Deceive</a:t>
            </a:r>
            <a:endParaRPr lang="en-US" sz="2400" dirty="0">
              <a:solidFill>
                <a:srgbClr val="212529"/>
              </a:solidFill>
              <a:latin typeface="Times New Roman" panose="02020603050405020304" pitchFamily="18" charset="0"/>
              <a:cs typeface="Times New Roman" panose="02020603050405020304" pitchFamily="18" charset="0"/>
            </a:endParaRP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Lying is defined as the act of transmitting communications with the goal of providing incorrect information to other people.</a:t>
            </a:r>
          </a:p>
          <a:p>
            <a:pPr marL="285750" indent="-28575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There are four different types of lies: </a:t>
            </a:r>
            <a:r>
              <a:rPr lang="en-US" sz="2400" b="0" i="0" dirty="0">
                <a:solidFill>
                  <a:srgbClr val="222222"/>
                </a:solidFill>
                <a:effectLst/>
                <a:latin typeface="Times New Roman" panose="02020603050405020304" pitchFamily="18" charset="0"/>
                <a:cs typeface="Times New Roman" panose="02020603050405020304" pitchFamily="18" charset="0"/>
              </a:rPr>
              <a:t>(Leal, et. al, 2018)</a:t>
            </a:r>
            <a:endParaRPr lang="en-US" sz="2400" b="0" i="0" dirty="0">
              <a:solidFill>
                <a:srgbClr val="212529"/>
              </a:solidFill>
              <a:effectLst/>
              <a:latin typeface="Times New Roman" panose="02020603050405020304" pitchFamily="18" charset="0"/>
              <a:cs typeface="Times New Roman" panose="02020603050405020304" pitchFamily="18" charset="0"/>
            </a:endParaRPr>
          </a:p>
          <a:p>
            <a:pPr marL="800100" lvl="1"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To gain some good, pro-social deceit is used.</a:t>
            </a:r>
          </a:p>
          <a:p>
            <a:pPr marL="800100" lvl="1"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To make yourself look good, self-enhancement deceit is used.</a:t>
            </a:r>
          </a:p>
          <a:p>
            <a:pPr marL="800100" lvl="1"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To protect oneself, use self-deception.</a:t>
            </a:r>
          </a:p>
          <a:p>
            <a:pPr marL="800100" lvl="1" indent="-342900">
              <a:lnSpc>
                <a:spcPct val="200000"/>
              </a:lnSpc>
              <a:spcAft>
                <a:spcPts val="800"/>
              </a:spcAft>
              <a:buFont typeface="Arial" panose="020B0604020202020204" pitchFamily="34" charset="0"/>
              <a:buChar char="•"/>
            </a:pPr>
            <a:r>
              <a:rPr lang="en-US" sz="2400" b="0" i="0" dirty="0">
                <a:solidFill>
                  <a:srgbClr val="212529"/>
                </a:solidFill>
                <a:effectLst/>
                <a:latin typeface="Times New Roman" panose="02020603050405020304" pitchFamily="18" charset="0"/>
                <a:cs typeface="Times New Roman" panose="02020603050405020304" pitchFamily="18" charset="0"/>
              </a:rPr>
              <a:t>To damage someone by anti-social dishonesty.</a:t>
            </a:r>
            <a:endParaRPr lang="en-US" sz="2400" b="0" i="0" dirty="0">
              <a:solidFill>
                <a:srgbClr val="333333"/>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831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520D75D-6672-44F4-85CB-E64A4E0B5138}"/>
              </a:ext>
            </a:extLst>
          </p:cNvPr>
          <p:cNvSpPr txBox="1"/>
          <p:nvPr/>
        </p:nvSpPr>
        <p:spPr>
          <a:xfrm>
            <a:off x="1066800" y="378261"/>
            <a:ext cx="10058400" cy="5567999"/>
          </a:xfrm>
          <a:prstGeom prst="rect">
            <a:avLst/>
          </a:prstGeom>
          <a:noFill/>
        </p:spPr>
        <p:txBody>
          <a:bodyPr wrap="square">
            <a:spAutoFit/>
          </a:bodyPr>
          <a:lstStyle/>
          <a:p>
            <a:pPr indent="457200" algn="ctr" fontAlgn="base">
              <a:lnSpc>
                <a:spcPct val="200000"/>
              </a:lnSpc>
              <a:spcAft>
                <a:spcPts val="800"/>
              </a:spcAft>
            </a:pPr>
            <a:r>
              <a:rPr lang="en-US" sz="2400" b="0" i="0" dirty="0">
                <a:solidFill>
                  <a:srgbClr val="000000"/>
                </a:solidFill>
                <a:effectLst/>
                <a:latin typeface="TimesNewRomanPSMT_5o_49"/>
              </a:rPr>
              <a:t>Messages can be onymous or anonymous</a:t>
            </a:r>
          </a:p>
          <a:p>
            <a:pPr marL="285750" indent="-285750" fontAlgn="base">
              <a:lnSpc>
                <a:spcPct val="200000"/>
              </a:lnSpc>
              <a:spcAft>
                <a:spcPts val="800"/>
              </a:spcAft>
              <a:buFont typeface="Arial" panose="020B0604020202020204" pitchFamily="34" charset="0"/>
              <a:buChar char="•"/>
            </a:pPr>
            <a:r>
              <a:rPr lang="en-US" sz="2400" b="0" i="0" dirty="0">
                <a:solidFill>
                  <a:srgbClr val="000000"/>
                </a:solidFill>
                <a:effectLst/>
                <a:latin typeface="TimesNewRomanPSMT_5o_49"/>
              </a:rPr>
              <a:t>An Onymous message is “signed,” which means the news owner is known.</a:t>
            </a:r>
          </a:p>
          <a:p>
            <a:pPr marL="285750" indent="-285750" fontAlgn="base">
              <a:lnSpc>
                <a:spcPct val="200000"/>
              </a:lnSpc>
              <a:spcAft>
                <a:spcPts val="800"/>
              </a:spcAft>
              <a:buFont typeface="Arial" panose="020B0604020202020204" pitchFamily="34" charset="0"/>
              <a:buChar char="•"/>
            </a:pPr>
            <a:r>
              <a:rPr lang="en-US" sz="2400" b="0" i="0" dirty="0">
                <a:solidFill>
                  <a:srgbClr val="000000"/>
                </a:solidFill>
                <a:effectLst/>
                <a:latin typeface="TimesNewRomanPSMT_5o_49"/>
              </a:rPr>
              <a:t>On many occasions, you will have the option to address the presenter directly and express your thoughts.</a:t>
            </a:r>
          </a:p>
          <a:p>
            <a:pPr marL="285750" indent="-285750" fontAlgn="base">
              <a:lnSpc>
                <a:spcPct val="200000"/>
              </a:lnSpc>
              <a:spcAft>
                <a:spcPts val="800"/>
              </a:spcAft>
              <a:buFont typeface="Arial" panose="020B0604020202020204" pitchFamily="34" charset="0"/>
              <a:buChar char="•"/>
            </a:pPr>
            <a:r>
              <a:rPr lang="en-US" sz="2400" b="0" i="0" dirty="0">
                <a:solidFill>
                  <a:srgbClr val="000000"/>
                </a:solidFill>
                <a:effectLst/>
                <a:latin typeface="TimesNewRomanPSMT_5o_49"/>
              </a:rPr>
              <a:t>Anonymous messages are those where the sender’s identity is hidden.</a:t>
            </a:r>
          </a:p>
          <a:p>
            <a:pPr marL="285750" indent="-285750" fontAlgn="base">
              <a:lnSpc>
                <a:spcPct val="200000"/>
              </a:lnSpc>
              <a:spcAft>
                <a:spcPts val="800"/>
              </a:spcAft>
              <a:buFont typeface="Arial" panose="020B0604020202020204" pitchFamily="34" charset="0"/>
              <a:buChar char="•"/>
            </a:pPr>
            <a:r>
              <a:rPr lang="en-US" sz="2400" b="0" i="0" dirty="0">
                <a:solidFill>
                  <a:srgbClr val="000000"/>
                </a:solidFill>
                <a:effectLst/>
                <a:latin typeface="TimesNewRomanPSMT_5o_49"/>
              </a:rPr>
              <a:t>The evaluations and responses on assessment and evaluation questionnaires, for example, are anonymously published </a:t>
            </a:r>
            <a:r>
              <a:rPr lang="en-US" sz="2400" b="0" i="0" dirty="0">
                <a:solidFill>
                  <a:srgbClr val="222222"/>
                </a:solidFill>
                <a:effectLst/>
                <a:latin typeface="Times New Roman" panose="02020603050405020304" pitchFamily="18" charset="0"/>
                <a:cs typeface="Times New Roman" panose="02020603050405020304" pitchFamily="18" charset="0"/>
              </a:rPr>
              <a:t>(DeVito, 2019)</a:t>
            </a:r>
            <a:r>
              <a:rPr lang="en-US" sz="2400" b="0" i="0" dirty="0">
                <a:solidFill>
                  <a:srgbClr val="000000"/>
                </a:solidFill>
                <a:effectLst/>
                <a:latin typeface="TimesNewRomanPSMT_5o_49"/>
              </a:rPr>
              <a:t>.</a:t>
            </a:r>
            <a:endParaRPr lang="en-US" sz="2400" b="0" i="0" dirty="0">
              <a:solidFill>
                <a:srgbClr val="16192B"/>
              </a:solidFill>
              <a:effectLst/>
              <a:latin typeface="inherit"/>
            </a:endParaRPr>
          </a:p>
        </p:txBody>
      </p:sp>
    </p:spTree>
    <p:extLst>
      <p:ext uri="{BB962C8B-B14F-4D97-AF65-F5344CB8AC3E}">
        <p14:creationId xmlns:p14="http://schemas.microsoft.com/office/powerpoint/2010/main" val="9825126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506</TotalTime>
  <Words>667</Words>
  <Application>Microsoft Office PowerPoint</Application>
  <PresentationFormat>Widescreen</PresentationFormat>
  <Paragraphs>49</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inherit</vt:lpstr>
      <vt:lpstr>Times New Roman</vt:lpstr>
      <vt:lpstr>TimesNewRomanPSMT_5o_49</vt:lpstr>
      <vt:lpstr>Office Theme</vt:lpstr>
      <vt:lpstr>Explain the main principles of verbal messages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nickson kigen</dc:creator>
  <cp:lastModifiedBy>nickson kigen</cp:lastModifiedBy>
  <cp:revision>22</cp:revision>
  <dcterms:created xsi:type="dcterms:W3CDTF">2021-09-17T04:58:05Z</dcterms:created>
  <dcterms:modified xsi:type="dcterms:W3CDTF">2021-09-17T13:25:12Z</dcterms:modified>
</cp:coreProperties>
</file>