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9" r:id="rId1"/>
  </p:sldMasterIdLst>
  <p:notesMasterIdLst>
    <p:notesMasterId r:id="rId8"/>
  </p:notes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7273" autoAdjust="0"/>
  </p:normalViewPr>
  <p:slideViewPr>
    <p:cSldViewPr snapToGrid="0">
      <p:cViewPr varScale="1">
        <p:scale>
          <a:sx n="80" d="100"/>
          <a:sy n="80" d="100"/>
        </p:scale>
        <p:origin x="52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8CFB97-7A8B-47C5-BFA3-24A29CB8EA4E}" type="datetimeFigureOut">
              <a:rPr lang="en-GB" smtClean="0"/>
              <a:t>09/12/2021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9DC9B1-F552-4346-A3BA-9BD9C0DFF977}" type="slidenum">
              <a:rPr lang="en-GB" smtClean="0"/>
              <a:t>‹#›</a:t>
            </a:fld>
            <a:endParaRPr lang="en-GB"/>
          </a:p>
        </p:txBody>
      </p:sp>
    </p:spTree>
    <p:extLst>
      <p:ext uri="{BB962C8B-B14F-4D97-AF65-F5344CB8AC3E}">
        <p14:creationId xmlns:p14="http://schemas.microsoft.com/office/powerpoint/2010/main" val="4282904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9DC9B1-F552-4346-A3BA-9BD9C0DFF977}" type="slidenum">
              <a:rPr lang="en-GB" smtClean="0"/>
              <a:t>1</a:t>
            </a:fld>
            <a:endParaRPr lang="en-GB"/>
          </a:p>
        </p:txBody>
      </p:sp>
    </p:spTree>
    <p:extLst>
      <p:ext uri="{BB962C8B-B14F-4D97-AF65-F5344CB8AC3E}">
        <p14:creationId xmlns:p14="http://schemas.microsoft.com/office/powerpoint/2010/main" val="1016389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Democratic or participative leadership decentralizes authority. </a:t>
            </a:r>
            <a:r>
              <a:rPr lang="en-US" b="0" i="0" dirty="0">
                <a:solidFill>
                  <a:srgbClr val="424142"/>
                </a:solidFill>
                <a:effectLst/>
                <a:latin typeface="Georgia" panose="02040502050405020303" pitchFamily="18" charset="0"/>
              </a:rPr>
              <a:t>It is characterized by consultation with the subordinates and their participation in the formulation of plans and policies. Such leaders encourages participation in decision-making.</a:t>
            </a:r>
          </a:p>
          <a:p>
            <a:r>
              <a:rPr lang="en-US" b="0" i="0" dirty="0">
                <a:solidFill>
                  <a:srgbClr val="424142"/>
                </a:solidFill>
                <a:effectLst/>
                <a:latin typeface="Georgia" panose="02040502050405020303" pitchFamily="18" charset="0"/>
              </a:rPr>
              <a:t>Free-rein leaders also known as the laissez-faire or non-interfering type of leaders, passes on the responsibility for decision-making to his subordinates and takes a minimum of initiative in administration. They are known to give no direction and allows the group to establish its own goals and work out its own problems.</a:t>
            </a:r>
          </a:p>
          <a:p>
            <a:r>
              <a:rPr lang="en-US" b="0" i="0" dirty="0">
                <a:solidFill>
                  <a:srgbClr val="424142"/>
                </a:solidFill>
                <a:effectLst/>
                <a:latin typeface="Georgia" panose="02040502050405020303" pitchFamily="18" charset="0"/>
              </a:rPr>
              <a:t>The paternalistic treats the rest of us as his children. He provides us with good working conditions and fringe benefits. It is assumed that we work harder out of gratitude.</a:t>
            </a:r>
            <a:endParaRPr lang="en-GB" dirty="0"/>
          </a:p>
        </p:txBody>
      </p:sp>
      <p:sp>
        <p:nvSpPr>
          <p:cNvPr id="4" name="Slide Number Placeholder 3"/>
          <p:cNvSpPr>
            <a:spLocks noGrp="1"/>
          </p:cNvSpPr>
          <p:nvPr>
            <p:ph type="sldNum" sz="quarter" idx="5"/>
          </p:nvPr>
        </p:nvSpPr>
        <p:spPr/>
        <p:txBody>
          <a:bodyPr/>
          <a:lstStyle/>
          <a:p>
            <a:fld id="{389DC9B1-F552-4346-A3BA-9BD9C0DFF977}" type="slidenum">
              <a:rPr lang="en-GB" smtClean="0"/>
              <a:t>2</a:t>
            </a:fld>
            <a:endParaRPr lang="en-GB"/>
          </a:p>
        </p:txBody>
      </p:sp>
    </p:spTree>
    <p:extLst>
      <p:ext uri="{BB962C8B-B14F-4D97-AF65-F5344CB8AC3E}">
        <p14:creationId xmlns:p14="http://schemas.microsoft.com/office/powerpoint/2010/main" val="1435213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Leadership traits are what shapes a leader’s personality. </a:t>
            </a:r>
            <a:r>
              <a:rPr lang="en-US" b="0" i="0" dirty="0">
                <a:solidFill>
                  <a:srgbClr val="333333"/>
                </a:solidFill>
                <a:effectLst/>
                <a:latin typeface="Arial" panose="020B0604020202020204" pitchFamily="34" charset="0"/>
              </a:rPr>
              <a:t>Leadership traits are the ethical standards by which all persons are judged in  accordance with the team’s doctrine. We are all good in communication but we also uphold traits such as </a:t>
            </a:r>
            <a:r>
              <a:rPr lang="en-GB" dirty="0"/>
              <a:t>integrity, loyalty, decisiveness, endurance, and dependability. At the core we encourage each other to remain enthusiastic and selfless.</a:t>
            </a:r>
          </a:p>
        </p:txBody>
      </p:sp>
      <p:sp>
        <p:nvSpPr>
          <p:cNvPr id="4" name="Slide Number Placeholder 3"/>
          <p:cNvSpPr>
            <a:spLocks noGrp="1"/>
          </p:cNvSpPr>
          <p:nvPr>
            <p:ph type="sldNum" sz="quarter" idx="5"/>
          </p:nvPr>
        </p:nvSpPr>
        <p:spPr/>
        <p:txBody>
          <a:bodyPr/>
          <a:lstStyle/>
          <a:p>
            <a:fld id="{389DC9B1-F552-4346-A3BA-9BD9C0DFF977}" type="slidenum">
              <a:rPr lang="en-GB" smtClean="0"/>
              <a:t>3</a:t>
            </a:fld>
            <a:endParaRPr lang="en-GB"/>
          </a:p>
        </p:txBody>
      </p:sp>
    </p:spTree>
    <p:extLst>
      <p:ext uri="{BB962C8B-B14F-4D97-AF65-F5344CB8AC3E}">
        <p14:creationId xmlns:p14="http://schemas.microsoft.com/office/powerpoint/2010/main" val="631720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team is always composed of varying leadership practices as we saw earlier. We are a group of democratic leaders, free-rein leaders and paternalistic one. The roles and practices of leadership are therefore subdivided between the members.</a:t>
            </a:r>
          </a:p>
          <a:p>
            <a:r>
              <a:rPr lang="en-GB" dirty="0"/>
              <a:t>We divide the roles into Time managers, Team motivators, Discipline monitors, and Overall team leader.</a:t>
            </a:r>
          </a:p>
          <a:p>
            <a:endParaRPr lang="en-GB" dirty="0"/>
          </a:p>
          <a:p>
            <a:r>
              <a:rPr lang="en-GB" dirty="0"/>
              <a:t> </a:t>
            </a:r>
          </a:p>
        </p:txBody>
      </p:sp>
      <p:sp>
        <p:nvSpPr>
          <p:cNvPr id="4" name="Slide Number Placeholder 3"/>
          <p:cNvSpPr>
            <a:spLocks noGrp="1"/>
          </p:cNvSpPr>
          <p:nvPr>
            <p:ph type="sldNum" sz="quarter" idx="5"/>
          </p:nvPr>
        </p:nvSpPr>
        <p:spPr/>
        <p:txBody>
          <a:bodyPr/>
          <a:lstStyle/>
          <a:p>
            <a:fld id="{389DC9B1-F552-4346-A3BA-9BD9C0DFF977}" type="slidenum">
              <a:rPr lang="en-GB" smtClean="0"/>
              <a:t>4</a:t>
            </a:fld>
            <a:endParaRPr lang="en-GB"/>
          </a:p>
        </p:txBody>
      </p:sp>
    </p:spTree>
    <p:extLst>
      <p:ext uri="{BB962C8B-B14F-4D97-AF65-F5344CB8AC3E}">
        <p14:creationId xmlns:p14="http://schemas.microsoft.com/office/powerpoint/2010/main" val="3732556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a team of democratic and self-rein leaders we enjoy the diverse approaches we get to take on different matters. It is a positive element that we can compliment each other’s downsides. On the other hand, we take slow to arrive at decisions since there is the lack of centralized authority within the team. </a:t>
            </a:r>
          </a:p>
          <a:p>
            <a:endParaRPr lang="en-GB" dirty="0"/>
          </a:p>
        </p:txBody>
      </p:sp>
      <p:sp>
        <p:nvSpPr>
          <p:cNvPr id="4" name="Slide Number Placeholder 3"/>
          <p:cNvSpPr>
            <a:spLocks noGrp="1"/>
          </p:cNvSpPr>
          <p:nvPr>
            <p:ph type="sldNum" sz="quarter" idx="5"/>
          </p:nvPr>
        </p:nvSpPr>
        <p:spPr/>
        <p:txBody>
          <a:bodyPr/>
          <a:lstStyle/>
          <a:p>
            <a:fld id="{389DC9B1-F552-4346-A3BA-9BD9C0DFF977}" type="slidenum">
              <a:rPr lang="en-GB" smtClean="0"/>
              <a:t>5</a:t>
            </a:fld>
            <a:endParaRPr lang="en-GB"/>
          </a:p>
        </p:txBody>
      </p:sp>
    </p:spTree>
    <p:extLst>
      <p:ext uri="{BB962C8B-B14F-4D97-AF65-F5344CB8AC3E}">
        <p14:creationId xmlns:p14="http://schemas.microsoft.com/office/powerpoint/2010/main" val="3301696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4CD9FCC-187A-4BA4-A840-81F9553E5987}" type="datetimeFigureOut">
              <a:rPr lang="en-GB" smtClean="0"/>
              <a:t>09/12/2021</a:t>
            </a:fld>
            <a:endParaRPr lang="en-GB"/>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GB"/>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023F8C6-594D-4D97-8CC4-802E35054FC4}" type="slidenum">
              <a:rPr lang="en-GB" smtClean="0"/>
              <a:t>‹#›</a:t>
            </a:fld>
            <a:endParaRPr lang="en-GB"/>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16546586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CD9FCC-187A-4BA4-A840-81F9553E5987}" type="datetimeFigureOut">
              <a:rPr lang="en-GB" smtClean="0"/>
              <a:t>09/12/2021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23F8C6-594D-4D97-8CC4-802E35054FC4}" type="slidenum">
              <a:rPr lang="en-GB" smtClean="0"/>
              <a:t>‹#›</a:t>
            </a:fld>
            <a:endParaRPr lang="en-GB"/>
          </a:p>
        </p:txBody>
      </p:sp>
    </p:spTree>
    <p:extLst>
      <p:ext uri="{BB962C8B-B14F-4D97-AF65-F5344CB8AC3E}">
        <p14:creationId xmlns:p14="http://schemas.microsoft.com/office/powerpoint/2010/main" val="2935073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CD9FCC-187A-4BA4-A840-81F9553E5987}" type="datetimeFigureOut">
              <a:rPr lang="en-GB" smtClean="0"/>
              <a:t>09/12/2021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23F8C6-594D-4D97-8CC4-802E35054FC4}" type="slidenum">
              <a:rPr lang="en-GB" smtClean="0"/>
              <a:t>‹#›</a:t>
            </a:fld>
            <a:endParaRPr lang="en-GB"/>
          </a:p>
        </p:txBody>
      </p:sp>
    </p:spTree>
    <p:extLst>
      <p:ext uri="{BB962C8B-B14F-4D97-AF65-F5344CB8AC3E}">
        <p14:creationId xmlns:p14="http://schemas.microsoft.com/office/powerpoint/2010/main" val="2236652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CD9FCC-187A-4BA4-A840-81F9553E5987}" type="datetimeFigureOut">
              <a:rPr lang="en-GB" smtClean="0"/>
              <a:t>09/12/2021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23F8C6-594D-4D97-8CC4-802E35054FC4}" type="slidenum">
              <a:rPr lang="en-GB" smtClean="0"/>
              <a:t>‹#›</a:t>
            </a:fld>
            <a:endParaRPr lang="en-GB"/>
          </a:p>
        </p:txBody>
      </p:sp>
    </p:spTree>
    <p:extLst>
      <p:ext uri="{BB962C8B-B14F-4D97-AF65-F5344CB8AC3E}">
        <p14:creationId xmlns:p14="http://schemas.microsoft.com/office/powerpoint/2010/main" val="2800841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4CD9FCC-187A-4BA4-A840-81F9553E5987}" type="datetimeFigureOut">
              <a:rPr lang="en-GB" smtClean="0"/>
              <a:t>09/12/2021</a:t>
            </a:fld>
            <a:endParaRPr lang="en-GB"/>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GB"/>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023F8C6-594D-4D97-8CC4-802E35054FC4}" type="slidenum">
              <a:rPr lang="en-GB" smtClean="0"/>
              <a:t>‹#›</a:t>
            </a:fld>
            <a:endParaRPr lang="en-GB"/>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76902224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CD9FCC-187A-4BA4-A840-81F9553E5987}" type="datetimeFigureOut">
              <a:rPr lang="en-GB" smtClean="0"/>
              <a:t>09/12/2021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23F8C6-594D-4D97-8CC4-802E35054FC4}" type="slidenum">
              <a:rPr lang="en-GB" smtClean="0"/>
              <a:t>‹#›</a:t>
            </a:fld>
            <a:endParaRPr lang="en-GB"/>
          </a:p>
        </p:txBody>
      </p:sp>
    </p:spTree>
    <p:extLst>
      <p:ext uri="{BB962C8B-B14F-4D97-AF65-F5344CB8AC3E}">
        <p14:creationId xmlns:p14="http://schemas.microsoft.com/office/powerpoint/2010/main" val="3230550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CD9FCC-187A-4BA4-A840-81F9553E5987}" type="datetimeFigureOut">
              <a:rPr lang="en-GB" smtClean="0"/>
              <a:t>09/12/2021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023F8C6-594D-4D97-8CC4-802E35054FC4}" type="slidenum">
              <a:rPr lang="en-GB" smtClean="0"/>
              <a:t>‹#›</a:t>
            </a:fld>
            <a:endParaRPr lang="en-GB"/>
          </a:p>
        </p:txBody>
      </p:sp>
    </p:spTree>
    <p:extLst>
      <p:ext uri="{BB962C8B-B14F-4D97-AF65-F5344CB8AC3E}">
        <p14:creationId xmlns:p14="http://schemas.microsoft.com/office/powerpoint/2010/main" val="2837533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CD9FCC-187A-4BA4-A840-81F9553E5987}" type="datetimeFigureOut">
              <a:rPr lang="en-GB" smtClean="0"/>
              <a:t>09/12/2021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23F8C6-594D-4D97-8CC4-802E35054FC4}" type="slidenum">
              <a:rPr lang="en-GB" smtClean="0"/>
              <a:t>‹#›</a:t>
            </a:fld>
            <a:endParaRPr lang="en-GB"/>
          </a:p>
        </p:txBody>
      </p:sp>
    </p:spTree>
    <p:extLst>
      <p:ext uri="{BB962C8B-B14F-4D97-AF65-F5344CB8AC3E}">
        <p14:creationId xmlns:p14="http://schemas.microsoft.com/office/powerpoint/2010/main" val="2380811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CD9FCC-187A-4BA4-A840-81F9553E5987}" type="datetimeFigureOut">
              <a:rPr lang="en-GB" smtClean="0"/>
              <a:t>09/12/2021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023F8C6-594D-4D97-8CC4-802E35054FC4}" type="slidenum">
              <a:rPr lang="en-GB" smtClean="0"/>
              <a:t>‹#›</a:t>
            </a:fld>
            <a:endParaRPr lang="en-GB"/>
          </a:p>
        </p:txBody>
      </p:sp>
    </p:spTree>
    <p:extLst>
      <p:ext uri="{BB962C8B-B14F-4D97-AF65-F5344CB8AC3E}">
        <p14:creationId xmlns:p14="http://schemas.microsoft.com/office/powerpoint/2010/main" val="2351802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4CD9FCC-187A-4BA4-A840-81F9553E5987}" type="datetimeFigureOut">
              <a:rPr lang="en-GB" smtClean="0"/>
              <a:t>09/12/2021</a:t>
            </a:fld>
            <a:endParaRPr lang="en-GB"/>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023F8C6-594D-4D97-8CC4-802E35054FC4}" type="slidenum">
              <a:rPr lang="en-GB" smtClean="0"/>
              <a:t>‹#›</a:t>
            </a:fld>
            <a:endParaRPr lang="en-GB"/>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921432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4CD9FCC-187A-4BA4-A840-81F9553E5987}" type="datetimeFigureOut">
              <a:rPr lang="en-GB" smtClean="0"/>
              <a:t>09/12/2021</a:t>
            </a:fld>
            <a:endParaRPr lang="en-GB"/>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023F8C6-594D-4D97-8CC4-802E35054FC4}" type="slidenum">
              <a:rPr lang="en-GB" smtClean="0"/>
              <a:t>‹#›</a:t>
            </a:fld>
            <a:endParaRPr lang="en-GB"/>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930405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4CD9FCC-187A-4BA4-A840-81F9553E5987}" type="datetimeFigureOut">
              <a:rPr lang="en-GB" smtClean="0"/>
              <a:t>09/12/2021</a:t>
            </a:fld>
            <a:endParaRPr lang="en-GB"/>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GB"/>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023F8C6-594D-4D97-8CC4-802E35054FC4}" type="slidenum">
              <a:rPr lang="en-GB" smtClean="0"/>
              <a:t>‹#›</a:t>
            </a:fld>
            <a:endParaRPr lang="en-GB"/>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660924699"/>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D70704-3E1F-4044-BD26-8E7934AAF867}"/>
              </a:ext>
            </a:extLst>
          </p:cNvPr>
          <p:cNvSpPr>
            <a:spLocks noGrp="1"/>
          </p:cNvSpPr>
          <p:nvPr>
            <p:ph type="ctrTitle"/>
          </p:nvPr>
        </p:nvSpPr>
        <p:spPr/>
        <p:txBody>
          <a:bodyPr/>
          <a:lstStyle/>
          <a:p>
            <a:r>
              <a:rPr lang="en-GB" dirty="0"/>
              <a:t>Leadership Styles</a:t>
            </a:r>
          </a:p>
        </p:txBody>
      </p:sp>
      <p:sp>
        <p:nvSpPr>
          <p:cNvPr id="3" name="Subtitle 2">
            <a:extLst>
              <a:ext uri="{FF2B5EF4-FFF2-40B4-BE49-F238E27FC236}">
                <a16:creationId xmlns:a16="http://schemas.microsoft.com/office/drawing/2014/main" xmlns="" id="{926BC982-06E3-40D3-A33A-99E65BA607AF}"/>
              </a:ext>
            </a:extLst>
          </p:cNvPr>
          <p:cNvSpPr>
            <a:spLocks noGrp="1"/>
          </p:cNvSpPr>
          <p:nvPr>
            <p:ph type="subTitle" idx="1"/>
          </p:nvPr>
        </p:nvSpPr>
        <p:spPr>
          <a:xfrm>
            <a:off x="2679906" y="3956279"/>
            <a:ext cx="6831673" cy="1959329"/>
          </a:xfrm>
        </p:spPr>
        <p:txBody>
          <a:bodyPr>
            <a:normAutofit/>
          </a:bodyPr>
          <a:lstStyle/>
          <a:p>
            <a:r>
              <a:rPr lang="en-GB" dirty="0"/>
              <a:t>Students Names</a:t>
            </a:r>
          </a:p>
          <a:p>
            <a:r>
              <a:rPr lang="en-GB" dirty="0"/>
              <a:t>Institution’s Affiliation</a:t>
            </a:r>
          </a:p>
          <a:p>
            <a:r>
              <a:rPr lang="en-GB" dirty="0"/>
              <a:t>Date </a:t>
            </a:r>
          </a:p>
        </p:txBody>
      </p:sp>
    </p:spTree>
    <p:extLst>
      <p:ext uri="{BB962C8B-B14F-4D97-AF65-F5344CB8AC3E}">
        <p14:creationId xmlns:p14="http://schemas.microsoft.com/office/powerpoint/2010/main" val="2302058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8F0A96-A333-402B-BAE6-E6DD56091499}"/>
              </a:ext>
            </a:extLst>
          </p:cNvPr>
          <p:cNvSpPr>
            <a:spLocks noGrp="1"/>
          </p:cNvSpPr>
          <p:nvPr>
            <p:ph type="title"/>
          </p:nvPr>
        </p:nvSpPr>
        <p:spPr/>
        <p:txBody>
          <a:bodyPr/>
          <a:lstStyle/>
          <a:p>
            <a:pPr algn="ctr"/>
            <a:r>
              <a:rPr lang="en-GB" dirty="0"/>
              <a:t>Leadership Styles</a:t>
            </a:r>
          </a:p>
        </p:txBody>
      </p:sp>
      <p:sp>
        <p:nvSpPr>
          <p:cNvPr id="3" name="Content Placeholder 2">
            <a:extLst>
              <a:ext uri="{FF2B5EF4-FFF2-40B4-BE49-F238E27FC236}">
                <a16:creationId xmlns:a16="http://schemas.microsoft.com/office/drawing/2014/main" xmlns="" id="{E07CFC67-0C12-473E-B5F0-E42BE81B9070}"/>
              </a:ext>
            </a:extLst>
          </p:cNvPr>
          <p:cNvSpPr>
            <a:spLocks noGrp="1"/>
          </p:cNvSpPr>
          <p:nvPr>
            <p:ph idx="1"/>
          </p:nvPr>
        </p:nvSpPr>
        <p:spPr>
          <a:xfrm>
            <a:off x="1371600" y="2286000"/>
            <a:ext cx="6951306" cy="3581400"/>
          </a:xfrm>
        </p:spPr>
        <p:txBody>
          <a:bodyPr>
            <a:normAutofit/>
          </a:bodyPr>
          <a:lstStyle/>
          <a:p>
            <a:r>
              <a:rPr lang="en-GB" sz="2400" dirty="0"/>
              <a:t>Our groups has three major leadership styles.</a:t>
            </a:r>
          </a:p>
          <a:p>
            <a:r>
              <a:rPr lang="en-GB" sz="2400" dirty="0"/>
              <a:t>Majority are democratic and encourage group participation.</a:t>
            </a:r>
          </a:p>
          <a:p>
            <a:r>
              <a:rPr lang="en-GB" sz="2400" dirty="0"/>
              <a:t>We have a few free-rein leaders who do not like interfering.</a:t>
            </a:r>
          </a:p>
          <a:p>
            <a:r>
              <a:rPr lang="en-GB" sz="2400" dirty="0"/>
              <a:t>We have one group member who is paternalistic </a:t>
            </a:r>
            <a:r>
              <a:rPr lang="en-US" sz="2400" dirty="0"/>
              <a:t>("Types of leadership styles," 2014)</a:t>
            </a:r>
            <a:r>
              <a:rPr lang="en-GB" sz="2400" dirty="0"/>
              <a:t>.</a:t>
            </a:r>
          </a:p>
        </p:txBody>
      </p:sp>
      <p:pic>
        <p:nvPicPr>
          <p:cNvPr id="1026" name="Picture 2" descr="Management Principles - Leadership Styles">
            <a:extLst>
              <a:ext uri="{FF2B5EF4-FFF2-40B4-BE49-F238E27FC236}">
                <a16:creationId xmlns:a16="http://schemas.microsoft.com/office/drawing/2014/main" xmlns="" id="{E0CDEB1F-3BF6-4630-AEAF-3661656C53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2906" y="2480872"/>
            <a:ext cx="3549304" cy="2884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5294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52DE09-855B-46CF-925F-D4523782755A}"/>
              </a:ext>
            </a:extLst>
          </p:cNvPr>
          <p:cNvSpPr>
            <a:spLocks noGrp="1"/>
          </p:cNvSpPr>
          <p:nvPr>
            <p:ph type="title"/>
          </p:nvPr>
        </p:nvSpPr>
        <p:spPr/>
        <p:txBody>
          <a:bodyPr/>
          <a:lstStyle/>
          <a:p>
            <a:pPr algn="ctr"/>
            <a:r>
              <a:rPr lang="en-GB" dirty="0"/>
              <a:t>Leadership Traits</a:t>
            </a:r>
          </a:p>
        </p:txBody>
      </p:sp>
      <p:sp>
        <p:nvSpPr>
          <p:cNvPr id="3" name="Content Placeholder 2">
            <a:extLst>
              <a:ext uri="{FF2B5EF4-FFF2-40B4-BE49-F238E27FC236}">
                <a16:creationId xmlns:a16="http://schemas.microsoft.com/office/drawing/2014/main" xmlns="" id="{5A94004F-B88B-4E59-9301-170AC3C50211}"/>
              </a:ext>
            </a:extLst>
          </p:cNvPr>
          <p:cNvSpPr>
            <a:spLocks noGrp="1"/>
          </p:cNvSpPr>
          <p:nvPr>
            <p:ph idx="1"/>
          </p:nvPr>
        </p:nvSpPr>
        <p:spPr>
          <a:xfrm>
            <a:off x="6064898" y="2286000"/>
            <a:ext cx="5915608" cy="3581400"/>
          </a:xfrm>
        </p:spPr>
        <p:txBody>
          <a:bodyPr>
            <a:normAutofit lnSpcReduction="10000"/>
          </a:bodyPr>
          <a:lstStyle/>
          <a:p>
            <a:r>
              <a:rPr lang="en-GB" sz="2400" dirty="0"/>
              <a:t>The most common trait among us all is communication.</a:t>
            </a:r>
          </a:p>
          <a:p>
            <a:r>
              <a:rPr lang="en-GB" sz="2400" dirty="0"/>
              <a:t>The group is also composed of other leadership traits such as integrity, loyalty, decisiveness, endurance, and dependability.</a:t>
            </a:r>
          </a:p>
          <a:p>
            <a:r>
              <a:rPr lang="en-GB" sz="2400" dirty="0"/>
              <a:t>Enthusiasm and selflessness are always encouraged traits in the group.</a:t>
            </a:r>
          </a:p>
          <a:p>
            <a:pPr marL="0" indent="0">
              <a:buNone/>
            </a:pPr>
            <a:r>
              <a:rPr lang="en-GB" sz="2400" dirty="0"/>
              <a:t> </a:t>
            </a:r>
          </a:p>
        </p:txBody>
      </p:sp>
      <p:pic>
        <p:nvPicPr>
          <p:cNvPr id="2050" name="Picture 2" descr="5 Important Leadership Traits [To Define a Great Leaders]">
            <a:extLst>
              <a:ext uri="{FF2B5EF4-FFF2-40B4-BE49-F238E27FC236}">
                <a16:creationId xmlns:a16="http://schemas.microsoft.com/office/drawing/2014/main" xmlns="" id="{23AB88C7-0054-4C22-B0BE-032A5B0993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335" y="2171700"/>
            <a:ext cx="4508205" cy="3034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931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18AB18-F24F-46DB-9EF0-BDE29A73161F}"/>
              </a:ext>
            </a:extLst>
          </p:cNvPr>
          <p:cNvSpPr>
            <a:spLocks noGrp="1"/>
          </p:cNvSpPr>
          <p:nvPr>
            <p:ph type="title"/>
          </p:nvPr>
        </p:nvSpPr>
        <p:spPr/>
        <p:txBody>
          <a:bodyPr/>
          <a:lstStyle/>
          <a:p>
            <a:pPr algn="ctr"/>
            <a:r>
              <a:rPr lang="en-GB" dirty="0"/>
              <a:t>Leadership Practices</a:t>
            </a:r>
          </a:p>
        </p:txBody>
      </p:sp>
      <p:sp>
        <p:nvSpPr>
          <p:cNvPr id="3" name="Content Placeholder 2">
            <a:extLst>
              <a:ext uri="{FF2B5EF4-FFF2-40B4-BE49-F238E27FC236}">
                <a16:creationId xmlns:a16="http://schemas.microsoft.com/office/drawing/2014/main" xmlns="" id="{9A40AABF-E8D7-4170-8B66-C69A38000C1A}"/>
              </a:ext>
            </a:extLst>
          </p:cNvPr>
          <p:cNvSpPr>
            <a:spLocks noGrp="1"/>
          </p:cNvSpPr>
          <p:nvPr>
            <p:ph idx="1"/>
          </p:nvPr>
        </p:nvSpPr>
        <p:spPr>
          <a:xfrm>
            <a:off x="1371600" y="2286000"/>
            <a:ext cx="6843010" cy="3581400"/>
          </a:xfrm>
        </p:spPr>
        <p:txBody>
          <a:bodyPr>
            <a:normAutofit/>
          </a:bodyPr>
          <a:lstStyle/>
          <a:p>
            <a:r>
              <a:rPr lang="en-GB" sz="2400" dirty="0"/>
              <a:t>Our team is always firm when setting goals.</a:t>
            </a:r>
          </a:p>
          <a:p>
            <a:r>
              <a:rPr lang="en-GB" sz="2400" dirty="0"/>
              <a:t>Our diverse leadership styles allows us to take up different roles practices.</a:t>
            </a:r>
          </a:p>
          <a:p>
            <a:r>
              <a:rPr lang="en-GB" sz="2400" dirty="0"/>
              <a:t>We divide the roles into:</a:t>
            </a:r>
          </a:p>
          <a:p>
            <a:pPr lvl="1"/>
            <a:r>
              <a:rPr lang="en-GB" sz="2400" dirty="0"/>
              <a:t>Time managers</a:t>
            </a:r>
          </a:p>
          <a:p>
            <a:pPr lvl="1"/>
            <a:r>
              <a:rPr lang="en-GB" sz="2400" dirty="0"/>
              <a:t>Team motivators</a:t>
            </a:r>
          </a:p>
          <a:p>
            <a:pPr lvl="1"/>
            <a:r>
              <a:rPr lang="en-GB" sz="2400" dirty="0"/>
              <a:t>Discipline monitors</a:t>
            </a:r>
          </a:p>
          <a:p>
            <a:pPr lvl="1"/>
            <a:r>
              <a:rPr lang="en-GB" sz="2400" dirty="0"/>
              <a:t>Overall team leader</a:t>
            </a:r>
          </a:p>
        </p:txBody>
      </p:sp>
      <p:pic>
        <p:nvPicPr>
          <p:cNvPr id="3074" name="Picture 2" descr="Article: 4 Key Leadership Practices To Improve Your Team&amp;#39;s Productivity —  People Matters">
            <a:extLst>
              <a:ext uri="{FF2B5EF4-FFF2-40B4-BE49-F238E27FC236}">
                <a16:creationId xmlns:a16="http://schemas.microsoft.com/office/drawing/2014/main" xmlns="" id="{E73FC505-612F-49AA-8FF4-678656F2E7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2020" y="2524125"/>
            <a:ext cx="3839980" cy="3343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215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295E64-B981-44D2-BF78-B25DE768C161}"/>
              </a:ext>
            </a:extLst>
          </p:cNvPr>
          <p:cNvSpPr>
            <a:spLocks noGrp="1"/>
          </p:cNvSpPr>
          <p:nvPr>
            <p:ph type="title"/>
          </p:nvPr>
        </p:nvSpPr>
        <p:spPr/>
        <p:txBody>
          <a:bodyPr/>
          <a:lstStyle/>
          <a:p>
            <a:pPr algn="ctr"/>
            <a:r>
              <a:rPr lang="en-GB" dirty="0"/>
              <a:t>Comparisons</a:t>
            </a:r>
          </a:p>
        </p:txBody>
      </p:sp>
      <p:sp>
        <p:nvSpPr>
          <p:cNvPr id="3" name="Content Placeholder 2">
            <a:extLst>
              <a:ext uri="{FF2B5EF4-FFF2-40B4-BE49-F238E27FC236}">
                <a16:creationId xmlns:a16="http://schemas.microsoft.com/office/drawing/2014/main" xmlns="" id="{78CDECF7-07BD-493F-BA7F-B4270BA47331}"/>
              </a:ext>
            </a:extLst>
          </p:cNvPr>
          <p:cNvSpPr>
            <a:spLocks noGrp="1"/>
          </p:cNvSpPr>
          <p:nvPr>
            <p:ph idx="1"/>
          </p:nvPr>
        </p:nvSpPr>
        <p:spPr>
          <a:xfrm>
            <a:off x="4482058" y="1971207"/>
            <a:ext cx="7570033" cy="3581400"/>
          </a:xfrm>
        </p:spPr>
        <p:txBody>
          <a:bodyPr>
            <a:normAutofit/>
          </a:bodyPr>
          <a:lstStyle/>
          <a:p>
            <a:r>
              <a:rPr lang="en-GB" sz="2400" dirty="0"/>
              <a:t>In a team of democratic and self-rein leaders we enjoy the diverse approaches we get to take on different matters. </a:t>
            </a:r>
          </a:p>
          <a:p>
            <a:r>
              <a:rPr lang="en-GB" sz="2400" dirty="0"/>
              <a:t>It is a positive element that we can compliment each other’s downsides.</a:t>
            </a:r>
          </a:p>
          <a:p>
            <a:r>
              <a:rPr lang="en-GB" sz="2400" dirty="0"/>
              <a:t>On the other hand, we take slow to arrive at decisions since there is the lack of centralized authority within the team. </a:t>
            </a:r>
          </a:p>
        </p:txBody>
      </p:sp>
      <p:pic>
        <p:nvPicPr>
          <p:cNvPr id="4098" name="Picture 2" descr="Leadership Styles - Julian Gooden">
            <a:extLst>
              <a:ext uri="{FF2B5EF4-FFF2-40B4-BE49-F238E27FC236}">
                <a16:creationId xmlns:a16="http://schemas.microsoft.com/office/drawing/2014/main" xmlns="" id="{2A1C9A52-DFEC-474C-B6E0-F7D6E811A7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420" y="2171699"/>
            <a:ext cx="3535180" cy="2864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3812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895252-99DF-4FB2-BE3E-EE43A9E40503}"/>
              </a:ext>
            </a:extLst>
          </p:cNvPr>
          <p:cNvSpPr>
            <a:spLocks noGrp="1"/>
          </p:cNvSpPr>
          <p:nvPr>
            <p:ph type="title"/>
          </p:nvPr>
        </p:nvSpPr>
        <p:spPr/>
        <p:txBody>
          <a:bodyPr/>
          <a:lstStyle/>
          <a:p>
            <a:pPr algn="ctr"/>
            <a:r>
              <a:rPr lang="en-GB" dirty="0"/>
              <a:t>Reference</a:t>
            </a:r>
          </a:p>
        </p:txBody>
      </p:sp>
      <p:sp>
        <p:nvSpPr>
          <p:cNvPr id="3" name="Content Placeholder 2">
            <a:extLst>
              <a:ext uri="{FF2B5EF4-FFF2-40B4-BE49-F238E27FC236}">
                <a16:creationId xmlns:a16="http://schemas.microsoft.com/office/drawing/2014/main" xmlns="" id="{09428474-4F6F-4DF1-975F-5CED95EB0B14}"/>
              </a:ext>
            </a:extLst>
          </p:cNvPr>
          <p:cNvSpPr>
            <a:spLocks noGrp="1"/>
          </p:cNvSpPr>
          <p:nvPr>
            <p:ph idx="1"/>
          </p:nvPr>
        </p:nvSpPr>
        <p:spPr/>
        <p:txBody>
          <a:bodyPr>
            <a:normAutofit/>
          </a:bodyPr>
          <a:lstStyle/>
          <a:p>
            <a:endParaRPr lang="en-GB" sz="2400" dirty="0"/>
          </a:p>
        </p:txBody>
      </p:sp>
    </p:spTree>
    <p:extLst>
      <p:ext uri="{BB962C8B-B14F-4D97-AF65-F5344CB8AC3E}">
        <p14:creationId xmlns:p14="http://schemas.microsoft.com/office/powerpoint/2010/main" val="1578500845"/>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25</TotalTime>
  <Words>454</Words>
  <Application>Microsoft Office PowerPoint</Application>
  <PresentationFormat>Widescreen</PresentationFormat>
  <Paragraphs>41</Paragraphs>
  <Slides>6</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Franklin Gothic Book</vt:lpstr>
      <vt:lpstr>Georgia</vt:lpstr>
      <vt:lpstr>Crop</vt:lpstr>
      <vt:lpstr>Leadership Styles</vt:lpstr>
      <vt:lpstr>Leadership Styles</vt:lpstr>
      <vt:lpstr>Leadership Traits</vt:lpstr>
      <vt:lpstr>Leadership Practices</vt:lpstr>
      <vt:lpstr>Comparisons</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Leadership Styles</dc:title>
  <dc:creator>njeru clyf</dc:creator>
  <cp:lastModifiedBy>Hitesh</cp:lastModifiedBy>
  <cp:revision>16</cp:revision>
  <dcterms:created xsi:type="dcterms:W3CDTF">2021-09-20T12:45:05Z</dcterms:created>
  <dcterms:modified xsi:type="dcterms:W3CDTF">2021-12-09T20:18:33Z</dcterms:modified>
</cp:coreProperties>
</file>