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63" r:id="rId1"/>
  </p:sldMasterIdLst>
  <p:sldIdLst>
    <p:sldId id="256" r:id="rId2"/>
  </p:sldIdLst>
  <p:sldSz cx="15544800" cy="20726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38" d="100"/>
          <a:sy n="38" d="100"/>
        </p:scale>
        <p:origin x="2021" y="29"/>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65860" y="3392030"/>
            <a:ext cx="13213080" cy="7215858"/>
          </a:xfrm>
        </p:spPr>
        <p:txBody>
          <a:bodyPr anchor="b"/>
          <a:lstStyle>
            <a:lvl1pPr algn="ctr">
              <a:defRPr sz="10200"/>
            </a:lvl1pPr>
          </a:lstStyle>
          <a:p>
            <a:r>
              <a:rPr lang="en-US"/>
              <a:t>Click to edit Master title style</a:t>
            </a:r>
            <a:endParaRPr lang="en-US" dirty="0"/>
          </a:p>
        </p:txBody>
      </p:sp>
      <p:sp>
        <p:nvSpPr>
          <p:cNvPr id="3" name="Subtitle 2"/>
          <p:cNvSpPr>
            <a:spLocks noGrp="1"/>
          </p:cNvSpPr>
          <p:nvPr>
            <p:ph type="subTitle" idx="1"/>
          </p:nvPr>
        </p:nvSpPr>
        <p:spPr>
          <a:xfrm>
            <a:off x="1943100" y="10886159"/>
            <a:ext cx="11658600" cy="5004081"/>
          </a:xfrm>
        </p:spPr>
        <p:txBody>
          <a:bodyPr/>
          <a:lstStyle>
            <a:lvl1pPr marL="0" indent="0" algn="ctr">
              <a:buNone/>
              <a:defRPr sz="4080"/>
            </a:lvl1pPr>
            <a:lvl2pPr marL="777240" indent="0" algn="ctr">
              <a:buNone/>
              <a:defRPr sz="3400"/>
            </a:lvl2pPr>
            <a:lvl3pPr marL="1554480" indent="0" algn="ctr">
              <a:buNone/>
              <a:defRPr sz="3060"/>
            </a:lvl3pPr>
            <a:lvl4pPr marL="2331720" indent="0" algn="ctr">
              <a:buNone/>
              <a:defRPr sz="2720"/>
            </a:lvl4pPr>
            <a:lvl5pPr marL="3108960" indent="0" algn="ctr">
              <a:buNone/>
              <a:defRPr sz="2720"/>
            </a:lvl5pPr>
            <a:lvl6pPr marL="3886200" indent="0" algn="ctr">
              <a:buNone/>
              <a:defRPr sz="2720"/>
            </a:lvl6pPr>
            <a:lvl7pPr marL="4663440" indent="0" algn="ctr">
              <a:buNone/>
              <a:defRPr sz="2720"/>
            </a:lvl7pPr>
            <a:lvl8pPr marL="5440680" indent="0" algn="ctr">
              <a:buNone/>
              <a:defRPr sz="2720"/>
            </a:lvl8pPr>
            <a:lvl9pPr marL="6217920" indent="0" algn="ctr">
              <a:buNone/>
              <a:defRPr sz="272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A1C19D-863B-4764-8FA8-B0EBEF431C59}" type="datetimeFigureOut">
              <a:rPr lang="en-US" smtClean="0"/>
              <a:t>8/4/2021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25E263-2ED4-4C82-846A-2A6DF2320C9E}" type="slidenum">
              <a:rPr lang="en-US" smtClean="0"/>
              <a:t>‹#›</a:t>
            </a:fld>
            <a:endParaRPr lang="en-US"/>
          </a:p>
        </p:txBody>
      </p:sp>
    </p:spTree>
    <p:extLst>
      <p:ext uri="{BB962C8B-B14F-4D97-AF65-F5344CB8AC3E}">
        <p14:creationId xmlns:p14="http://schemas.microsoft.com/office/powerpoint/2010/main" val="33187171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A1C19D-863B-4764-8FA8-B0EBEF431C59}" type="datetimeFigureOut">
              <a:rPr lang="en-US" smtClean="0"/>
              <a:t>8/4/2021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25E263-2ED4-4C82-846A-2A6DF2320C9E}" type="slidenum">
              <a:rPr lang="en-US" smtClean="0"/>
              <a:t>‹#›</a:t>
            </a:fld>
            <a:endParaRPr lang="en-US"/>
          </a:p>
        </p:txBody>
      </p:sp>
    </p:spTree>
    <p:extLst>
      <p:ext uri="{BB962C8B-B14F-4D97-AF65-F5344CB8AC3E}">
        <p14:creationId xmlns:p14="http://schemas.microsoft.com/office/powerpoint/2010/main" val="24504235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124248" y="1103489"/>
            <a:ext cx="3351848" cy="17564666"/>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68706" y="1103489"/>
            <a:ext cx="9861233" cy="1756466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A1C19D-863B-4764-8FA8-B0EBEF431C59}" type="datetimeFigureOut">
              <a:rPr lang="en-US" smtClean="0"/>
              <a:t>8/4/2021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25E263-2ED4-4C82-846A-2A6DF2320C9E}" type="slidenum">
              <a:rPr lang="en-US" smtClean="0"/>
              <a:t>‹#›</a:t>
            </a:fld>
            <a:endParaRPr lang="en-US"/>
          </a:p>
        </p:txBody>
      </p:sp>
    </p:spTree>
    <p:extLst>
      <p:ext uri="{BB962C8B-B14F-4D97-AF65-F5344CB8AC3E}">
        <p14:creationId xmlns:p14="http://schemas.microsoft.com/office/powerpoint/2010/main" val="22958741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A1C19D-863B-4764-8FA8-B0EBEF431C59}" type="datetimeFigureOut">
              <a:rPr lang="en-US" smtClean="0"/>
              <a:t>8/4/2021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25E263-2ED4-4C82-846A-2A6DF2320C9E}" type="slidenum">
              <a:rPr lang="en-US" smtClean="0"/>
              <a:t>‹#›</a:t>
            </a:fld>
            <a:endParaRPr lang="en-US"/>
          </a:p>
        </p:txBody>
      </p:sp>
    </p:spTree>
    <p:extLst>
      <p:ext uri="{BB962C8B-B14F-4D97-AF65-F5344CB8AC3E}">
        <p14:creationId xmlns:p14="http://schemas.microsoft.com/office/powerpoint/2010/main" val="24498486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60610" y="5167213"/>
            <a:ext cx="13407390" cy="8621605"/>
          </a:xfrm>
        </p:spPr>
        <p:txBody>
          <a:bodyPr anchor="b"/>
          <a:lstStyle>
            <a:lvl1pPr>
              <a:defRPr sz="10200"/>
            </a:lvl1pPr>
          </a:lstStyle>
          <a:p>
            <a:r>
              <a:rPr lang="en-US"/>
              <a:t>Click to edit Master title style</a:t>
            </a:r>
            <a:endParaRPr lang="en-US" dirty="0"/>
          </a:p>
        </p:txBody>
      </p:sp>
      <p:sp>
        <p:nvSpPr>
          <p:cNvPr id="3" name="Text Placeholder 2"/>
          <p:cNvSpPr>
            <a:spLocks noGrp="1"/>
          </p:cNvSpPr>
          <p:nvPr>
            <p:ph type="body" idx="1"/>
          </p:nvPr>
        </p:nvSpPr>
        <p:spPr>
          <a:xfrm>
            <a:off x="1060610" y="13870382"/>
            <a:ext cx="13407390" cy="4533898"/>
          </a:xfrm>
        </p:spPr>
        <p:txBody>
          <a:bodyPr/>
          <a:lstStyle>
            <a:lvl1pPr marL="0" indent="0">
              <a:buNone/>
              <a:defRPr sz="4080">
                <a:solidFill>
                  <a:schemeClr val="tx1"/>
                </a:solidFill>
              </a:defRPr>
            </a:lvl1pPr>
            <a:lvl2pPr marL="777240" indent="0">
              <a:buNone/>
              <a:defRPr sz="3400">
                <a:solidFill>
                  <a:schemeClr val="tx1">
                    <a:tint val="75000"/>
                  </a:schemeClr>
                </a:solidFill>
              </a:defRPr>
            </a:lvl2pPr>
            <a:lvl3pPr marL="1554480" indent="0">
              <a:buNone/>
              <a:defRPr sz="3060">
                <a:solidFill>
                  <a:schemeClr val="tx1">
                    <a:tint val="75000"/>
                  </a:schemeClr>
                </a:solidFill>
              </a:defRPr>
            </a:lvl3pPr>
            <a:lvl4pPr marL="2331720" indent="0">
              <a:buNone/>
              <a:defRPr sz="2720">
                <a:solidFill>
                  <a:schemeClr val="tx1">
                    <a:tint val="75000"/>
                  </a:schemeClr>
                </a:solidFill>
              </a:defRPr>
            </a:lvl4pPr>
            <a:lvl5pPr marL="3108960" indent="0">
              <a:buNone/>
              <a:defRPr sz="2720">
                <a:solidFill>
                  <a:schemeClr val="tx1">
                    <a:tint val="75000"/>
                  </a:schemeClr>
                </a:solidFill>
              </a:defRPr>
            </a:lvl5pPr>
            <a:lvl6pPr marL="3886200" indent="0">
              <a:buNone/>
              <a:defRPr sz="2720">
                <a:solidFill>
                  <a:schemeClr val="tx1">
                    <a:tint val="75000"/>
                  </a:schemeClr>
                </a:solidFill>
              </a:defRPr>
            </a:lvl6pPr>
            <a:lvl7pPr marL="4663440" indent="0">
              <a:buNone/>
              <a:defRPr sz="2720">
                <a:solidFill>
                  <a:schemeClr val="tx1">
                    <a:tint val="75000"/>
                  </a:schemeClr>
                </a:solidFill>
              </a:defRPr>
            </a:lvl7pPr>
            <a:lvl8pPr marL="5440680" indent="0">
              <a:buNone/>
              <a:defRPr sz="2720">
                <a:solidFill>
                  <a:schemeClr val="tx1">
                    <a:tint val="75000"/>
                  </a:schemeClr>
                </a:solidFill>
              </a:defRPr>
            </a:lvl8pPr>
            <a:lvl9pPr marL="6217920" indent="0">
              <a:buNone/>
              <a:defRPr sz="272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A1C19D-863B-4764-8FA8-B0EBEF431C59}" type="datetimeFigureOut">
              <a:rPr lang="en-US" smtClean="0"/>
              <a:t>8/4/2021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25E263-2ED4-4C82-846A-2A6DF2320C9E}" type="slidenum">
              <a:rPr lang="en-US" smtClean="0"/>
              <a:t>‹#›</a:t>
            </a:fld>
            <a:endParaRPr lang="en-US"/>
          </a:p>
        </p:txBody>
      </p:sp>
    </p:spTree>
    <p:extLst>
      <p:ext uri="{BB962C8B-B14F-4D97-AF65-F5344CB8AC3E}">
        <p14:creationId xmlns:p14="http://schemas.microsoft.com/office/powerpoint/2010/main" val="37012459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8705" y="5517445"/>
            <a:ext cx="6606540" cy="1315071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869555" y="5517445"/>
            <a:ext cx="6606540" cy="1315071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A1C19D-863B-4764-8FA8-B0EBEF431C59}" type="datetimeFigureOut">
              <a:rPr lang="en-US" smtClean="0"/>
              <a:t>8/4/2021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25E263-2ED4-4C82-846A-2A6DF2320C9E}" type="slidenum">
              <a:rPr lang="en-US" smtClean="0"/>
              <a:t>‹#›</a:t>
            </a:fld>
            <a:endParaRPr lang="en-US"/>
          </a:p>
        </p:txBody>
      </p:sp>
    </p:spTree>
    <p:extLst>
      <p:ext uri="{BB962C8B-B14F-4D97-AF65-F5344CB8AC3E}">
        <p14:creationId xmlns:p14="http://schemas.microsoft.com/office/powerpoint/2010/main" val="1137180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70730" y="1103493"/>
            <a:ext cx="13407390" cy="4006146"/>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70731" y="5080848"/>
            <a:ext cx="6576178" cy="2490045"/>
          </a:xfrm>
        </p:spPr>
        <p:txBody>
          <a:bodyPr anchor="b"/>
          <a:lstStyle>
            <a:lvl1pPr marL="0" indent="0">
              <a:buNone/>
              <a:defRPr sz="4080" b="1"/>
            </a:lvl1pPr>
            <a:lvl2pPr marL="777240" indent="0">
              <a:buNone/>
              <a:defRPr sz="3400" b="1"/>
            </a:lvl2pPr>
            <a:lvl3pPr marL="1554480" indent="0">
              <a:buNone/>
              <a:defRPr sz="3060" b="1"/>
            </a:lvl3pPr>
            <a:lvl4pPr marL="2331720" indent="0">
              <a:buNone/>
              <a:defRPr sz="2720" b="1"/>
            </a:lvl4pPr>
            <a:lvl5pPr marL="3108960" indent="0">
              <a:buNone/>
              <a:defRPr sz="2720" b="1"/>
            </a:lvl5pPr>
            <a:lvl6pPr marL="3886200" indent="0">
              <a:buNone/>
              <a:defRPr sz="2720" b="1"/>
            </a:lvl6pPr>
            <a:lvl7pPr marL="4663440" indent="0">
              <a:buNone/>
              <a:defRPr sz="2720" b="1"/>
            </a:lvl7pPr>
            <a:lvl8pPr marL="5440680" indent="0">
              <a:buNone/>
              <a:defRPr sz="2720" b="1"/>
            </a:lvl8pPr>
            <a:lvl9pPr marL="6217920" indent="0">
              <a:buNone/>
              <a:defRPr sz="2720" b="1"/>
            </a:lvl9pPr>
          </a:lstStyle>
          <a:p>
            <a:pPr lvl="0"/>
            <a:r>
              <a:rPr lang="en-US"/>
              <a:t>Click to edit Master text styles</a:t>
            </a:r>
          </a:p>
        </p:txBody>
      </p:sp>
      <p:sp>
        <p:nvSpPr>
          <p:cNvPr id="4" name="Content Placeholder 3"/>
          <p:cNvSpPr>
            <a:spLocks noGrp="1"/>
          </p:cNvSpPr>
          <p:nvPr>
            <p:ph sz="half" idx="2"/>
          </p:nvPr>
        </p:nvSpPr>
        <p:spPr>
          <a:xfrm>
            <a:off x="1070731" y="7570893"/>
            <a:ext cx="6576178" cy="111356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869556" y="5080848"/>
            <a:ext cx="6608565" cy="2490045"/>
          </a:xfrm>
        </p:spPr>
        <p:txBody>
          <a:bodyPr anchor="b"/>
          <a:lstStyle>
            <a:lvl1pPr marL="0" indent="0">
              <a:buNone/>
              <a:defRPr sz="4080" b="1"/>
            </a:lvl1pPr>
            <a:lvl2pPr marL="777240" indent="0">
              <a:buNone/>
              <a:defRPr sz="3400" b="1"/>
            </a:lvl2pPr>
            <a:lvl3pPr marL="1554480" indent="0">
              <a:buNone/>
              <a:defRPr sz="3060" b="1"/>
            </a:lvl3pPr>
            <a:lvl4pPr marL="2331720" indent="0">
              <a:buNone/>
              <a:defRPr sz="2720" b="1"/>
            </a:lvl4pPr>
            <a:lvl5pPr marL="3108960" indent="0">
              <a:buNone/>
              <a:defRPr sz="2720" b="1"/>
            </a:lvl5pPr>
            <a:lvl6pPr marL="3886200" indent="0">
              <a:buNone/>
              <a:defRPr sz="2720" b="1"/>
            </a:lvl6pPr>
            <a:lvl7pPr marL="4663440" indent="0">
              <a:buNone/>
              <a:defRPr sz="2720" b="1"/>
            </a:lvl7pPr>
            <a:lvl8pPr marL="5440680" indent="0">
              <a:buNone/>
              <a:defRPr sz="2720" b="1"/>
            </a:lvl8pPr>
            <a:lvl9pPr marL="6217920" indent="0">
              <a:buNone/>
              <a:defRPr sz="2720" b="1"/>
            </a:lvl9pPr>
          </a:lstStyle>
          <a:p>
            <a:pPr lvl="0"/>
            <a:r>
              <a:rPr lang="en-US"/>
              <a:t>Click to edit Master text styles</a:t>
            </a:r>
          </a:p>
        </p:txBody>
      </p:sp>
      <p:sp>
        <p:nvSpPr>
          <p:cNvPr id="6" name="Content Placeholder 5"/>
          <p:cNvSpPr>
            <a:spLocks noGrp="1"/>
          </p:cNvSpPr>
          <p:nvPr>
            <p:ph sz="quarter" idx="4"/>
          </p:nvPr>
        </p:nvSpPr>
        <p:spPr>
          <a:xfrm>
            <a:off x="7869556" y="7570893"/>
            <a:ext cx="6608565" cy="111356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A1C19D-863B-4764-8FA8-B0EBEF431C59}" type="datetimeFigureOut">
              <a:rPr lang="en-US" smtClean="0"/>
              <a:t>8/4/2021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625E263-2ED4-4C82-846A-2A6DF2320C9E}" type="slidenum">
              <a:rPr lang="en-US" smtClean="0"/>
              <a:t>‹#›</a:t>
            </a:fld>
            <a:endParaRPr lang="en-US"/>
          </a:p>
        </p:txBody>
      </p:sp>
    </p:spTree>
    <p:extLst>
      <p:ext uri="{BB962C8B-B14F-4D97-AF65-F5344CB8AC3E}">
        <p14:creationId xmlns:p14="http://schemas.microsoft.com/office/powerpoint/2010/main" val="6986513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A1C19D-863B-4764-8FA8-B0EBEF431C59}" type="datetimeFigureOut">
              <a:rPr lang="en-US" smtClean="0"/>
              <a:t>8/4/2021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625E263-2ED4-4C82-846A-2A6DF2320C9E}" type="slidenum">
              <a:rPr lang="en-US" smtClean="0"/>
              <a:t>‹#›</a:t>
            </a:fld>
            <a:endParaRPr lang="en-US"/>
          </a:p>
        </p:txBody>
      </p:sp>
    </p:spTree>
    <p:extLst>
      <p:ext uri="{BB962C8B-B14F-4D97-AF65-F5344CB8AC3E}">
        <p14:creationId xmlns:p14="http://schemas.microsoft.com/office/powerpoint/2010/main" val="34675892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A1C19D-863B-4764-8FA8-B0EBEF431C59}" type="datetimeFigureOut">
              <a:rPr lang="en-US" smtClean="0"/>
              <a:t>8/4/2021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625E263-2ED4-4C82-846A-2A6DF2320C9E}" type="slidenum">
              <a:rPr lang="en-US" smtClean="0"/>
              <a:t>‹#›</a:t>
            </a:fld>
            <a:endParaRPr lang="en-US"/>
          </a:p>
        </p:txBody>
      </p:sp>
    </p:spTree>
    <p:extLst>
      <p:ext uri="{BB962C8B-B14F-4D97-AF65-F5344CB8AC3E}">
        <p14:creationId xmlns:p14="http://schemas.microsoft.com/office/powerpoint/2010/main" val="28490188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70730" y="1381760"/>
            <a:ext cx="5013603" cy="4836160"/>
          </a:xfrm>
        </p:spPr>
        <p:txBody>
          <a:bodyPr anchor="b"/>
          <a:lstStyle>
            <a:lvl1pPr>
              <a:defRPr sz="5440"/>
            </a:lvl1pPr>
          </a:lstStyle>
          <a:p>
            <a:r>
              <a:rPr lang="en-US"/>
              <a:t>Click to edit Master title style</a:t>
            </a:r>
            <a:endParaRPr lang="en-US" dirty="0"/>
          </a:p>
        </p:txBody>
      </p:sp>
      <p:sp>
        <p:nvSpPr>
          <p:cNvPr id="3" name="Content Placeholder 2"/>
          <p:cNvSpPr>
            <a:spLocks noGrp="1"/>
          </p:cNvSpPr>
          <p:nvPr>
            <p:ph idx="1"/>
          </p:nvPr>
        </p:nvSpPr>
        <p:spPr>
          <a:xfrm>
            <a:off x="6608565" y="2984222"/>
            <a:ext cx="7869555" cy="14729178"/>
          </a:xfrm>
        </p:spPr>
        <p:txBody>
          <a:bodyPr/>
          <a:lstStyle>
            <a:lvl1pPr>
              <a:defRPr sz="5440"/>
            </a:lvl1pPr>
            <a:lvl2pPr>
              <a:defRPr sz="4760"/>
            </a:lvl2pPr>
            <a:lvl3pPr>
              <a:defRPr sz="4080"/>
            </a:lvl3pPr>
            <a:lvl4pPr>
              <a:defRPr sz="3400"/>
            </a:lvl4pPr>
            <a:lvl5pPr>
              <a:defRPr sz="3400"/>
            </a:lvl5pPr>
            <a:lvl6pPr>
              <a:defRPr sz="3400"/>
            </a:lvl6pPr>
            <a:lvl7pPr>
              <a:defRPr sz="3400"/>
            </a:lvl7pPr>
            <a:lvl8pPr>
              <a:defRPr sz="3400"/>
            </a:lvl8pPr>
            <a:lvl9pPr>
              <a:defRPr sz="3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70730" y="6217920"/>
            <a:ext cx="5013603" cy="11519466"/>
          </a:xfrm>
        </p:spPr>
        <p:txBody>
          <a:bodyPr/>
          <a:lstStyle>
            <a:lvl1pPr marL="0" indent="0">
              <a:buNone/>
              <a:defRPr sz="2720"/>
            </a:lvl1pPr>
            <a:lvl2pPr marL="777240" indent="0">
              <a:buNone/>
              <a:defRPr sz="2380"/>
            </a:lvl2pPr>
            <a:lvl3pPr marL="1554480" indent="0">
              <a:buNone/>
              <a:defRPr sz="2040"/>
            </a:lvl3pPr>
            <a:lvl4pPr marL="2331720" indent="0">
              <a:buNone/>
              <a:defRPr sz="1700"/>
            </a:lvl4pPr>
            <a:lvl5pPr marL="3108960" indent="0">
              <a:buNone/>
              <a:defRPr sz="1700"/>
            </a:lvl5pPr>
            <a:lvl6pPr marL="3886200" indent="0">
              <a:buNone/>
              <a:defRPr sz="1700"/>
            </a:lvl6pPr>
            <a:lvl7pPr marL="4663440" indent="0">
              <a:buNone/>
              <a:defRPr sz="1700"/>
            </a:lvl7pPr>
            <a:lvl8pPr marL="5440680" indent="0">
              <a:buNone/>
              <a:defRPr sz="1700"/>
            </a:lvl8pPr>
            <a:lvl9pPr marL="6217920" indent="0">
              <a:buNone/>
              <a:defRPr sz="1700"/>
            </a:lvl9pPr>
          </a:lstStyle>
          <a:p>
            <a:pPr lvl="0"/>
            <a:r>
              <a:rPr lang="en-US"/>
              <a:t>Click to edit Master text styles</a:t>
            </a:r>
          </a:p>
        </p:txBody>
      </p:sp>
      <p:sp>
        <p:nvSpPr>
          <p:cNvPr id="5" name="Date Placeholder 4"/>
          <p:cNvSpPr>
            <a:spLocks noGrp="1"/>
          </p:cNvSpPr>
          <p:nvPr>
            <p:ph type="dt" sz="half" idx="10"/>
          </p:nvPr>
        </p:nvSpPr>
        <p:spPr/>
        <p:txBody>
          <a:bodyPr/>
          <a:lstStyle/>
          <a:p>
            <a:fld id="{A0A1C19D-863B-4764-8FA8-B0EBEF431C59}" type="datetimeFigureOut">
              <a:rPr lang="en-US" smtClean="0"/>
              <a:t>8/4/2021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25E263-2ED4-4C82-846A-2A6DF2320C9E}" type="slidenum">
              <a:rPr lang="en-US" smtClean="0"/>
              <a:t>‹#›</a:t>
            </a:fld>
            <a:endParaRPr lang="en-US"/>
          </a:p>
        </p:txBody>
      </p:sp>
    </p:spTree>
    <p:extLst>
      <p:ext uri="{BB962C8B-B14F-4D97-AF65-F5344CB8AC3E}">
        <p14:creationId xmlns:p14="http://schemas.microsoft.com/office/powerpoint/2010/main" val="1852761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70730" y="1381760"/>
            <a:ext cx="5013603" cy="4836160"/>
          </a:xfrm>
        </p:spPr>
        <p:txBody>
          <a:bodyPr anchor="b"/>
          <a:lstStyle>
            <a:lvl1pPr>
              <a:defRPr sz="5440"/>
            </a:lvl1pPr>
          </a:lstStyle>
          <a:p>
            <a:r>
              <a:rPr lang="en-US"/>
              <a:t>Click to edit Master title style</a:t>
            </a:r>
            <a:endParaRPr lang="en-US" dirty="0"/>
          </a:p>
        </p:txBody>
      </p:sp>
      <p:sp>
        <p:nvSpPr>
          <p:cNvPr id="3" name="Picture Placeholder 2"/>
          <p:cNvSpPr>
            <a:spLocks noGrp="1" noChangeAspect="1"/>
          </p:cNvSpPr>
          <p:nvPr>
            <p:ph type="pic" idx="1"/>
          </p:nvPr>
        </p:nvSpPr>
        <p:spPr>
          <a:xfrm>
            <a:off x="6608565" y="2984222"/>
            <a:ext cx="7869555" cy="14729178"/>
          </a:xfrm>
        </p:spPr>
        <p:txBody>
          <a:bodyPr anchor="t"/>
          <a:lstStyle>
            <a:lvl1pPr marL="0" indent="0">
              <a:buNone/>
              <a:defRPr sz="5440"/>
            </a:lvl1pPr>
            <a:lvl2pPr marL="777240" indent="0">
              <a:buNone/>
              <a:defRPr sz="4760"/>
            </a:lvl2pPr>
            <a:lvl3pPr marL="1554480" indent="0">
              <a:buNone/>
              <a:defRPr sz="4080"/>
            </a:lvl3pPr>
            <a:lvl4pPr marL="2331720" indent="0">
              <a:buNone/>
              <a:defRPr sz="3400"/>
            </a:lvl4pPr>
            <a:lvl5pPr marL="3108960" indent="0">
              <a:buNone/>
              <a:defRPr sz="3400"/>
            </a:lvl5pPr>
            <a:lvl6pPr marL="3886200" indent="0">
              <a:buNone/>
              <a:defRPr sz="3400"/>
            </a:lvl6pPr>
            <a:lvl7pPr marL="4663440" indent="0">
              <a:buNone/>
              <a:defRPr sz="3400"/>
            </a:lvl7pPr>
            <a:lvl8pPr marL="5440680" indent="0">
              <a:buNone/>
              <a:defRPr sz="3400"/>
            </a:lvl8pPr>
            <a:lvl9pPr marL="6217920" indent="0">
              <a:buNone/>
              <a:defRPr sz="3400"/>
            </a:lvl9pPr>
          </a:lstStyle>
          <a:p>
            <a:r>
              <a:rPr lang="en-US"/>
              <a:t>Click icon to add picture</a:t>
            </a:r>
            <a:endParaRPr lang="en-US" dirty="0"/>
          </a:p>
        </p:txBody>
      </p:sp>
      <p:sp>
        <p:nvSpPr>
          <p:cNvPr id="4" name="Text Placeholder 3"/>
          <p:cNvSpPr>
            <a:spLocks noGrp="1"/>
          </p:cNvSpPr>
          <p:nvPr>
            <p:ph type="body" sz="half" idx="2"/>
          </p:nvPr>
        </p:nvSpPr>
        <p:spPr>
          <a:xfrm>
            <a:off x="1070730" y="6217920"/>
            <a:ext cx="5013603" cy="11519466"/>
          </a:xfrm>
        </p:spPr>
        <p:txBody>
          <a:bodyPr/>
          <a:lstStyle>
            <a:lvl1pPr marL="0" indent="0">
              <a:buNone/>
              <a:defRPr sz="2720"/>
            </a:lvl1pPr>
            <a:lvl2pPr marL="777240" indent="0">
              <a:buNone/>
              <a:defRPr sz="2380"/>
            </a:lvl2pPr>
            <a:lvl3pPr marL="1554480" indent="0">
              <a:buNone/>
              <a:defRPr sz="2040"/>
            </a:lvl3pPr>
            <a:lvl4pPr marL="2331720" indent="0">
              <a:buNone/>
              <a:defRPr sz="1700"/>
            </a:lvl4pPr>
            <a:lvl5pPr marL="3108960" indent="0">
              <a:buNone/>
              <a:defRPr sz="1700"/>
            </a:lvl5pPr>
            <a:lvl6pPr marL="3886200" indent="0">
              <a:buNone/>
              <a:defRPr sz="1700"/>
            </a:lvl6pPr>
            <a:lvl7pPr marL="4663440" indent="0">
              <a:buNone/>
              <a:defRPr sz="1700"/>
            </a:lvl7pPr>
            <a:lvl8pPr marL="5440680" indent="0">
              <a:buNone/>
              <a:defRPr sz="1700"/>
            </a:lvl8pPr>
            <a:lvl9pPr marL="6217920" indent="0">
              <a:buNone/>
              <a:defRPr sz="1700"/>
            </a:lvl9pPr>
          </a:lstStyle>
          <a:p>
            <a:pPr lvl="0"/>
            <a:r>
              <a:rPr lang="en-US"/>
              <a:t>Click to edit Master text styles</a:t>
            </a:r>
          </a:p>
        </p:txBody>
      </p:sp>
      <p:sp>
        <p:nvSpPr>
          <p:cNvPr id="5" name="Date Placeholder 4"/>
          <p:cNvSpPr>
            <a:spLocks noGrp="1"/>
          </p:cNvSpPr>
          <p:nvPr>
            <p:ph type="dt" sz="half" idx="10"/>
          </p:nvPr>
        </p:nvSpPr>
        <p:spPr/>
        <p:txBody>
          <a:bodyPr/>
          <a:lstStyle/>
          <a:p>
            <a:fld id="{A0A1C19D-863B-4764-8FA8-B0EBEF431C59}" type="datetimeFigureOut">
              <a:rPr lang="en-US" smtClean="0"/>
              <a:t>8/4/2021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25E263-2ED4-4C82-846A-2A6DF2320C9E}" type="slidenum">
              <a:rPr lang="en-US" smtClean="0"/>
              <a:t>‹#›</a:t>
            </a:fld>
            <a:endParaRPr lang="en-US"/>
          </a:p>
        </p:txBody>
      </p:sp>
    </p:spTree>
    <p:extLst>
      <p:ext uri="{BB962C8B-B14F-4D97-AF65-F5344CB8AC3E}">
        <p14:creationId xmlns:p14="http://schemas.microsoft.com/office/powerpoint/2010/main" val="23774970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8705" y="1103493"/>
            <a:ext cx="13407390" cy="400614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8705" y="5517445"/>
            <a:ext cx="13407390" cy="1315071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8705" y="19210307"/>
            <a:ext cx="3497580" cy="1103489"/>
          </a:xfrm>
          <a:prstGeom prst="rect">
            <a:avLst/>
          </a:prstGeom>
        </p:spPr>
        <p:txBody>
          <a:bodyPr vert="horz" lIns="91440" tIns="45720" rIns="91440" bIns="45720" rtlCol="0" anchor="ctr"/>
          <a:lstStyle>
            <a:lvl1pPr algn="l">
              <a:defRPr sz="2040">
                <a:solidFill>
                  <a:schemeClr val="tx1">
                    <a:tint val="75000"/>
                  </a:schemeClr>
                </a:solidFill>
              </a:defRPr>
            </a:lvl1pPr>
          </a:lstStyle>
          <a:p>
            <a:fld id="{A0A1C19D-863B-4764-8FA8-B0EBEF431C59}" type="datetimeFigureOut">
              <a:rPr lang="en-US" smtClean="0"/>
              <a:t>8/4/2021</a:t>
            </a:fld>
            <a:endParaRPr lang="en-US"/>
          </a:p>
        </p:txBody>
      </p:sp>
      <p:sp>
        <p:nvSpPr>
          <p:cNvPr id="5" name="Footer Placeholder 4"/>
          <p:cNvSpPr>
            <a:spLocks noGrp="1"/>
          </p:cNvSpPr>
          <p:nvPr>
            <p:ph type="ftr" sz="quarter" idx="3"/>
          </p:nvPr>
        </p:nvSpPr>
        <p:spPr>
          <a:xfrm>
            <a:off x="5149215" y="19210307"/>
            <a:ext cx="5246370" cy="1103489"/>
          </a:xfrm>
          <a:prstGeom prst="rect">
            <a:avLst/>
          </a:prstGeom>
        </p:spPr>
        <p:txBody>
          <a:bodyPr vert="horz" lIns="91440" tIns="45720" rIns="91440" bIns="45720" rtlCol="0" anchor="ctr"/>
          <a:lstStyle>
            <a:lvl1pPr algn="ctr">
              <a:defRPr sz="204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978515" y="19210307"/>
            <a:ext cx="3497580" cy="1103489"/>
          </a:xfrm>
          <a:prstGeom prst="rect">
            <a:avLst/>
          </a:prstGeom>
        </p:spPr>
        <p:txBody>
          <a:bodyPr vert="horz" lIns="91440" tIns="45720" rIns="91440" bIns="45720" rtlCol="0" anchor="ctr"/>
          <a:lstStyle>
            <a:lvl1pPr algn="r">
              <a:defRPr sz="2040">
                <a:solidFill>
                  <a:schemeClr val="tx1">
                    <a:tint val="75000"/>
                  </a:schemeClr>
                </a:solidFill>
              </a:defRPr>
            </a:lvl1pPr>
          </a:lstStyle>
          <a:p>
            <a:fld id="{E625E263-2ED4-4C82-846A-2A6DF2320C9E}" type="slidenum">
              <a:rPr lang="en-US" smtClean="0"/>
              <a:t>‹#›</a:t>
            </a:fld>
            <a:endParaRPr lang="en-US"/>
          </a:p>
        </p:txBody>
      </p:sp>
    </p:spTree>
    <p:extLst>
      <p:ext uri="{BB962C8B-B14F-4D97-AF65-F5344CB8AC3E}">
        <p14:creationId xmlns:p14="http://schemas.microsoft.com/office/powerpoint/2010/main" val="256712918"/>
      </p:ext>
    </p:extLst>
  </p:cSld>
  <p:clrMap bg1="lt1" tx1="dk1" bg2="lt2" tx2="dk2" accent1="accent1" accent2="accent2" accent3="accent3" accent4="accent4" accent5="accent5" accent6="accent6" hlink="hlink" folHlink="folHlink"/>
  <p:sldLayoutIdLst>
    <p:sldLayoutId id="2147484164" r:id="rId1"/>
    <p:sldLayoutId id="2147484165" r:id="rId2"/>
    <p:sldLayoutId id="2147484166" r:id="rId3"/>
    <p:sldLayoutId id="2147484167" r:id="rId4"/>
    <p:sldLayoutId id="2147484168" r:id="rId5"/>
    <p:sldLayoutId id="2147484169" r:id="rId6"/>
    <p:sldLayoutId id="2147484170" r:id="rId7"/>
    <p:sldLayoutId id="2147484171" r:id="rId8"/>
    <p:sldLayoutId id="2147484172" r:id="rId9"/>
    <p:sldLayoutId id="2147484173" r:id="rId10"/>
    <p:sldLayoutId id="2147484174" r:id="rId11"/>
  </p:sldLayoutIdLst>
  <p:txStyles>
    <p:titleStyle>
      <a:lvl1pPr algn="l" defTabSz="1554480" rtl="0" eaLnBrk="1" latinLnBrk="0" hangingPunct="1">
        <a:lnSpc>
          <a:spcPct val="90000"/>
        </a:lnSpc>
        <a:spcBef>
          <a:spcPct val="0"/>
        </a:spcBef>
        <a:buNone/>
        <a:defRPr sz="7480" kern="1200">
          <a:solidFill>
            <a:schemeClr val="tx1"/>
          </a:solidFill>
          <a:latin typeface="+mj-lt"/>
          <a:ea typeface="+mj-ea"/>
          <a:cs typeface="+mj-cs"/>
        </a:defRPr>
      </a:lvl1pPr>
    </p:titleStyle>
    <p:bodyStyle>
      <a:lvl1pPr marL="388620" indent="-388620" algn="l" defTabSz="1554480" rtl="0" eaLnBrk="1" latinLnBrk="0" hangingPunct="1">
        <a:lnSpc>
          <a:spcPct val="90000"/>
        </a:lnSpc>
        <a:spcBef>
          <a:spcPts val="1700"/>
        </a:spcBef>
        <a:buFont typeface="Arial" panose="020B0604020202020204" pitchFamily="34" charset="0"/>
        <a:buChar char="•"/>
        <a:defRPr sz="4760" kern="1200">
          <a:solidFill>
            <a:schemeClr val="tx1"/>
          </a:solidFill>
          <a:latin typeface="+mn-lt"/>
          <a:ea typeface="+mn-ea"/>
          <a:cs typeface="+mn-cs"/>
        </a:defRPr>
      </a:lvl1pPr>
      <a:lvl2pPr marL="1165860" indent="-388620" algn="l" defTabSz="1554480" rtl="0" eaLnBrk="1" latinLnBrk="0" hangingPunct="1">
        <a:lnSpc>
          <a:spcPct val="90000"/>
        </a:lnSpc>
        <a:spcBef>
          <a:spcPts val="850"/>
        </a:spcBef>
        <a:buFont typeface="Arial" panose="020B0604020202020204" pitchFamily="34" charset="0"/>
        <a:buChar char="•"/>
        <a:defRPr sz="4080" kern="1200">
          <a:solidFill>
            <a:schemeClr val="tx1"/>
          </a:solidFill>
          <a:latin typeface="+mn-lt"/>
          <a:ea typeface="+mn-ea"/>
          <a:cs typeface="+mn-cs"/>
        </a:defRPr>
      </a:lvl2pPr>
      <a:lvl3pPr marL="1943100" indent="-388620" algn="l" defTabSz="1554480" rtl="0" eaLnBrk="1" latinLnBrk="0" hangingPunct="1">
        <a:lnSpc>
          <a:spcPct val="90000"/>
        </a:lnSpc>
        <a:spcBef>
          <a:spcPts val="850"/>
        </a:spcBef>
        <a:buFont typeface="Arial" panose="020B0604020202020204" pitchFamily="34" charset="0"/>
        <a:buChar char="•"/>
        <a:defRPr sz="3400" kern="1200">
          <a:solidFill>
            <a:schemeClr val="tx1"/>
          </a:solidFill>
          <a:latin typeface="+mn-lt"/>
          <a:ea typeface="+mn-ea"/>
          <a:cs typeface="+mn-cs"/>
        </a:defRPr>
      </a:lvl3pPr>
      <a:lvl4pPr marL="2720340" indent="-388620" algn="l" defTabSz="1554480" rtl="0" eaLnBrk="1" latinLnBrk="0" hangingPunct="1">
        <a:lnSpc>
          <a:spcPct val="90000"/>
        </a:lnSpc>
        <a:spcBef>
          <a:spcPts val="850"/>
        </a:spcBef>
        <a:buFont typeface="Arial" panose="020B0604020202020204" pitchFamily="34" charset="0"/>
        <a:buChar char="•"/>
        <a:defRPr sz="3060" kern="1200">
          <a:solidFill>
            <a:schemeClr val="tx1"/>
          </a:solidFill>
          <a:latin typeface="+mn-lt"/>
          <a:ea typeface="+mn-ea"/>
          <a:cs typeface="+mn-cs"/>
        </a:defRPr>
      </a:lvl4pPr>
      <a:lvl5pPr marL="3497580" indent="-388620" algn="l" defTabSz="1554480" rtl="0" eaLnBrk="1" latinLnBrk="0" hangingPunct="1">
        <a:lnSpc>
          <a:spcPct val="90000"/>
        </a:lnSpc>
        <a:spcBef>
          <a:spcPts val="850"/>
        </a:spcBef>
        <a:buFont typeface="Arial" panose="020B0604020202020204" pitchFamily="34" charset="0"/>
        <a:buChar char="•"/>
        <a:defRPr sz="3060" kern="1200">
          <a:solidFill>
            <a:schemeClr val="tx1"/>
          </a:solidFill>
          <a:latin typeface="+mn-lt"/>
          <a:ea typeface="+mn-ea"/>
          <a:cs typeface="+mn-cs"/>
        </a:defRPr>
      </a:lvl5pPr>
      <a:lvl6pPr marL="4274820" indent="-388620" algn="l" defTabSz="1554480" rtl="0" eaLnBrk="1" latinLnBrk="0" hangingPunct="1">
        <a:lnSpc>
          <a:spcPct val="90000"/>
        </a:lnSpc>
        <a:spcBef>
          <a:spcPts val="850"/>
        </a:spcBef>
        <a:buFont typeface="Arial" panose="020B0604020202020204" pitchFamily="34" charset="0"/>
        <a:buChar char="•"/>
        <a:defRPr sz="3060" kern="1200">
          <a:solidFill>
            <a:schemeClr val="tx1"/>
          </a:solidFill>
          <a:latin typeface="+mn-lt"/>
          <a:ea typeface="+mn-ea"/>
          <a:cs typeface="+mn-cs"/>
        </a:defRPr>
      </a:lvl6pPr>
      <a:lvl7pPr marL="5052060" indent="-388620" algn="l" defTabSz="1554480" rtl="0" eaLnBrk="1" latinLnBrk="0" hangingPunct="1">
        <a:lnSpc>
          <a:spcPct val="90000"/>
        </a:lnSpc>
        <a:spcBef>
          <a:spcPts val="850"/>
        </a:spcBef>
        <a:buFont typeface="Arial" panose="020B0604020202020204" pitchFamily="34" charset="0"/>
        <a:buChar char="•"/>
        <a:defRPr sz="3060" kern="1200">
          <a:solidFill>
            <a:schemeClr val="tx1"/>
          </a:solidFill>
          <a:latin typeface="+mn-lt"/>
          <a:ea typeface="+mn-ea"/>
          <a:cs typeface="+mn-cs"/>
        </a:defRPr>
      </a:lvl7pPr>
      <a:lvl8pPr marL="5829300" indent="-388620" algn="l" defTabSz="1554480" rtl="0" eaLnBrk="1" latinLnBrk="0" hangingPunct="1">
        <a:lnSpc>
          <a:spcPct val="90000"/>
        </a:lnSpc>
        <a:spcBef>
          <a:spcPts val="850"/>
        </a:spcBef>
        <a:buFont typeface="Arial" panose="020B0604020202020204" pitchFamily="34" charset="0"/>
        <a:buChar char="•"/>
        <a:defRPr sz="3060" kern="1200">
          <a:solidFill>
            <a:schemeClr val="tx1"/>
          </a:solidFill>
          <a:latin typeface="+mn-lt"/>
          <a:ea typeface="+mn-ea"/>
          <a:cs typeface="+mn-cs"/>
        </a:defRPr>
      </a:lvl8pPr>
      <a:lvl9pPr marL="6606540" indent="-388620" algn="l" defTabSz="1554480" rtl="0" eaLnBrk="1" latinLnBrk="0" hangingPunct="1">
        <a:lnSpc>
          <a:spcPct val="90000"/>
        </a:lnSpc>
        <a:spcBef>
          <a:spcPts val="850"/>
        </a:spcBef>
        <a:buFont typeface="Arial" panose="020B0604020202020204" pitchFamily="34" charset="0"/>
        <a:buChar char="•"/>
        <a:defRPr sz="3060" kern="1200">
          <a:solidFill>
            <a:schemeClr val="tx1"/>
          </a:solidFill>
          <a:latin typeface="+mn-lt"/>
          <a:ea typeface="+mn-ea"/>
          <a:cs typeface="+mn-cs"/>
        </a:defRPr>
      </a:lvl9pPr>
    </p:bodyStyle>
    <p:otherStyle>
      <a:defPPr>
        <a:defRPr lang="en-US"/>
      </a:defPPr>
      <a:lvl1pPr marL="0" algn="l" defTabSz="1554480" rtl="0" eaLnBrk="1" latinLnBrk="0" hangingPunct="1">
        <a:defRPr sz="3060" kern="1200">
          <a:solidFill>
            <a:schemeClr val="tx1"/>
          </a:solidFill>
          <a:latin typeface="+mn-lt"/>
          <a:ea typeface="+mn-ea"/>
          <a:cs typeface="+mn-cs"/>
        </a:defRPr>
      </a:lvl1pPr>
      <a:lvl2pPr marL="777240" algn="l" defTabSz="1554480" rtl="0" eaLnBrk="1" latinLnBrk="0" hangingPunct="1">
        <a:defRPr sz="3060" kern="1200">
          <a:solidFill>
            <a:schemeClr val="tx1"/>
          </a:solidFill>
          <a:latin typeface="+mn-lt"/>
          <a:ea typeface="+mn-ea"/>
          <a:cs typeface="+mn-cs"/>
        </a:defRPr>
      </a:lvl2pPr>
      <a:lvl3pPr marL="1554480" algn="l" defTabSz="1554480" rtl="0" eaLnBrk="1" latinLnBrk="0" hangingPunct="1">
        <a:defRPr sz="3060" kern="1200">
          <a:solidFill>
            <a:schemeClr val="tx1"/>
          </a:solidFill>
          <a:latin typeface="+mn-lt"/>
          <a:ea typeface="+mn-ea"/>
          <a:cs typeface="+mn-cs"/>
        </a:defRPr>
      </a:lvl3pPr>
      <a:lvl4pPr marL="2331720" algn="l" defTabSz="1554480" rtl="0" eaLnBrk="1" latinLnBrk="0" hangingPunct="1">
        <a:defRPr sz="3060" kern="1200">
          <a:solidFill>
            <a:schemeClr val="tx1"/>
          </a:solidFill>
          <a:latin typeface="+mn-lt"/>
          <a:ea typeface="+mn-ea"/>
          <a:cs typeface="+mn-cs"/>
        </a:defRPr>
      </a:lvl4pPr>
      <a:lvl5pPr marL="3108960" algn="l" defTabSz="1554480" rtl="0" eaLnBrk="1" latinLnBrk="0" hangingPunct="1">
        <a:defRPr sz="3060" kern="1200">
          <a:solidFill>
            <a:schemeClr val="tx1"/>
          </a:solidFill>
          <a:latin typeface="+mn-lt"/>
          <a:ea typeface="+mn-ea"/>
          <a:cs typeface="+mn-cs"/>
        </a:defRPr>
      </a:lvl5pPr>
      <a:lvl6pPr marL="3886200" algn="l" defTabSz="1554480" rtl="0" eaLnBrk="1" latinLnBrk="0" hangingPunct="1">
        <a:defRPr sz="3060" kern="1200">
          <a:solidFill>
            <a:schemeClr val="tx1"/>
          </a:solidFill>
          <a:latin typeface="+mn-lt"/>
          <a:ea typeface="+mn-ea"/>
          <a:cs typeface="+mn-cs"/>
        </a:defRPr>
      </a:lvl6pPr>
      <a:lvl7pPr marL="4663440" algn="l" defTabSz="1554480" rtl="0" eaLnBrk="1" latinLnBrk="0" hangingPunct="1">
        <a:defRPr sz="3060" kern="1200">
          <a:solidFill>
            <a:schemeClr val="tx1"/>
          </a:solidFill>
          <a:latin typeface="+mn-lt"/>
          <a:ea typeface="+mn-ea"/>
          <a:cs typeface="+mn-cs"/>
        </a:defRPr>
      </a:lvl7pPr>
      <a:lvl8pPr marL="5440680" algn="l" defTabSz="1554480" rtl="0" eaLnBrk="1" latinLnBrk="0" hangingPunct="1">
        <a:defRPr sz="3060" kern="1200">
          <a:solidFill>
            <a:schemeClr val="tx1"/>
          </a:solidFill>
          <a:latin typeface="+mn-lt"/>
          <a:ea typeface="+mn-ea"/>
          <a:cs typeface="+mn-cs"/>
        </a:defRPr>
      </a:lvl8pPr>
      <a:lvl9pPr marL="6217920" algn="l" defTabSz="1554480" rtl="0" eaLnBrk="1" latinLnBrk="0" hangingPunct="1">
        <a:defRPr sz="30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hyperlink" Target="https://www.healthypeople.gov/2020/topics-" TargetMode="Externa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73C770B-3B4A-42E3-BA9F-F6149D0C1658}"/>
              </a:ext>
            </a:extLst>
          </p:cNvPr>
          <p:cNvSpPr txBox="1"/>
          <p:nvPr/>
        </p:nvSpPr>
        <p:spPr>
          <a:xfrm>
            <a:off x="100576" y="2735714"/>
            <a:ext cx="4390252" cy="14250055"/>
          </a:xfrm>
          <a:prstGeom prst="rect">
            <a:avLst/>
          </a:prstGeom>
          <a:solidFill>
            <a:schemeClr val="accent4">
              <a:lumMod val="20000"/>
              <a:lumOff val="80000"/>
              <a:alpha val="74000"/>
            </a:schemeClr>
          </a:solidFill>
        </p:spPr>
        <p:txBody>
          <a:bodyPr wrap="square" rtlCol="0">
            <a:spAutoFit/>
          </a:bodyPr>
          <a:lstStyle/>
          <a:p>
            <a:pPr>
              <a:lnSpc>
                <a:spcPct val="150000"/>
              </a:lnSpc>
            </a:pPr>
            <a:r>
              <a:rPr lang="en-US" sz="2000" b="1" dirty="0">
                <a:latin typeface="Times New Roman" panose="02020603050405020304" pitchFamily="18" charset="0"/>
                <a:cs typeface="Times New Roman" panose="02020603050405020304" pitchFamily="18" charset="0"/>
              </a:rPr>
              <a:t>BREASTFEEDING</a:t>
            </a:r>
          </a:p>
          <a:p>
            <a:pPr>
              <a:lnSpc>
                <a:spcPct val="150000"/>
              </a:lnSpc>
            </a:pPr>
            <a:r>
              <a:rPr lang="en-US" sz="2000" dirty="0">
                <a:latin typeface="Times New Roman" panose="02020603050405020304" pitchFamily="18" charset="0"/>
                <a:ea typeface="Calibri" panose="020F0502020204030204" pitchFamily="34" charset="0"/>
                <a:cs typeface="Times New Roman" panose="02020603050405020304" pitchFamily="18" charset="0"/>
              </a:rPr>
              <a:t> The non-lactating and non-pregnant female breasts are primarily comprised of the collagenous and adipose tissues, with mammary glands forming a very minor part of the breast. The mammary glands consist of milk-channeling lactiferous ducts which enlarges extensively during pregnancy in response to growth hormone, prolactin, estrogen, and cortisol. Essentially, breast milk is formed in the alveolar or acinar cells of the mammary glands. The level of progesterone reduces significantly with the growth of the placenta during pregnancy, leading to production prolactin. To arouse milk production, prolactin triggers the mammary glands’ acinar cells (Pillitteri, 2017). The milk channels from the lactiferous ducts to the lactiferous sinus that meet the perforations in the nipple, known as the nipple pores. The darkened part around the nipple are known as the Montgomery glands. The gland produce oil that cleanses the nipple opening as well as preventing it from cracking an chapping during breastfeeding. </a:t>
            </a:r>
          </a:p>
          <a:p>
            <a:pPr>
              <a:lnSpc>
                <a:spcPct val="150000"/>
              </a:lnSpc>
            </a:pPr>
            <a:endParaRPr lang="en-US" sz="2000" dirty="0">
              <a:latin typeface="Times New Roman" panose="02020603050405020304" pitchFamily="18" charset="0"/>
              <a:ea typeface="Calibri" panose="020F0502020204030204" pitchFamily="34" charset="0"/>
              <a:cs typeface="Times New Roman" panose="02020603050405020304" pitchFamily="18" charset="0"/>
            </a:endParaRPr>
          </a:p>
          <a:p>
            <a:pPr>
              <a:lnSpc>
                <a:spcPct val="150000"/>
              </a:lnSpc>
            </a:pPr>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 </a:t>
            </a:r>
          </a:p>
        </p:txBody>
      </p:sp>
      <p:pic>
        <p:nvPicPr>
          <p:cNvPr id="8" name="Picture 7">
            <a:extLst>
              <a:ext uri="{FF2B5EF4-FFF2-40B4-BE49-F238E27FC236}">
                <a16:creationId xmlns:a16="http://schemas.microsoft.com/office/drawing/2014/main" id="{820BB0F7-21A5-4A36-B5EE-FFFD648BD382}"/>
              </a:ext>
            </a:extLst>
          </p:cNvPr>
          <p:cNvPicPr>
            <a:picLocks noChangeAspect="1"/>
          </p:cNvPicPr>
          <p:nvPr/>
        </p:nvPicPr>
        <p:blipFill>
          <a:blip r:embed="rId2"/>
          <a:stretch>
            <a:fillRect/>
          </a:stretch>
        </p:blipFill>
        <p:spPr>
          <a:xfrm>
            <a:off x="100576" y="-50238"/>
            <a:ext cx="4049692" cy="2785952"/>
          </a:xfrm>
          <a:prstGeom prst="rect">
            <a:avLst/>
          </a:prstGeom>
        </p:spPr>
      </p:pic>
      <p:sp>
        <p:nvSpPr>
          <p:cNvPr id="9" name="TextBox 8">
            <a:extLst>
              <a:ext uri="{FF2B5EF4-FFF2-40B4-BE49-F238E27FC236}">
                <a16:creationId xmlns:a16="http://schemas.microsoft.com/office/drawing/2014/main" id="{980E2B3C-197B-4745-9C5D-3D6628F9E7B6}"/>
              </a:ext>
            </a:extLst>
          </p:cNvPr>
          <p:cNvSpPr txBox="1"/>
          <p:nvPr/>
        </p:nvSpPr>
        <p:spPr>
          <a:xfrm>
            <a:off x="8512046" y="718738"/>
            <a:ext cx="3417083" cy="15633447"/>
          </a:xfrm>
          <a:prstGeom prst="rect">
            <a:avLst/>
          </a:prstGeom>
          <a:solidFill>
            <a:schemeClr val="accent5">
              <a:lumMod val="40000"/>
              <a:lumOff val="60000"/>
            </a:schemeClr>
          </a:solidFill>
        </p:spPr>
        <p:txBody>
          <a:bodyPr wrap="square" rtlCol="0">
            <a:spAutoFit/>
          </a:bodyPr>
          <a:lstStyle/>
          <a:p>
            <a:r>
              <a:rPr lang="en-US" sz="2090" b="1" dirty="0">
                <a:latin typeface="Times New Roman" panose="02020603050405020304" pitchFamily="18" charset="0"/>
                <a:cs typeface="Times New Roman" panose="02020603050405020304" pitchFamily="18" charset="0"/>
              </a:rPr>
              <a:t>ADVANTAGES OF BREASTFEEDING </a:t>
            </a:r>
          </a:p>
          <a:p>
            <a:pPr>
              <a:lnSpc>
                <a:spcPct val="150000"/>
              </a:lnSpc>
            </a:pPr>
            <a:r>
              <a:rPr lang="en-US" sz="2090" dirty="0">
                <a:latin typeface="Times New Roman" panose="02020603050405020304" pitchFamily="18" charset="0"/>
                <a:ea typeface="Calibri" panose="020F0502020204030204" pitchFamily="34" charset="0"/>
              </a:rPr>
              <a:t>1. Breast milk is known as the complete form of nutrition for infants helping in promoting health, immunity, growth, and development. It contains of bioactive elements that helps the infant’s immunity hence providing protection against infections and diseases. Further, breast milk contains bioactive elements that help in the absorption and digestions of nutrients.</a:t>
            </a:r>
          </a:p>
          <a:p>
            <a:pPr>
              <a:lnSpc>
                <a:spcPct val="150000"/>
              </a:lnSpc>
            </a:pPr>
            <a:r>
              <a:rPr lang="en-US" sz="2090" b="1" dirty="0">
                <a:latin typeface="Times New Roman" panose="02020603050405020304" pitchFamily="18" charset="0"/>
                <a:cs typeface="Times New Roman" panose="02020603050405020304" pitchFamily="18" charset="0"/>
              </a:rPr>
              <a:t>2. </a:t>
            </a:r>
            <a:r>
              <a:rPr lang="en-US" sz="2090" dirty="0">
                <a:latin typeface="Times New Roman" panose="02020603050405020304" pitchFamily="18" charset="0"/>
                <a:ea typeface="Calibri" panose="020F0502020204030204" pitchFamily="34" charset="0"/>
              </a:rPr>
              <a:t>Breast milk comprises of all nutrients that an infant need during the first 6 months including proteins, fats, carbohydrates, minerals, vitamins, and water.</a:t>
            </a:r>
          </a:p>
          <a:p>
            <a:pPr>
              <a:lnSpc>
                <a:spcPct val="150000"/>
              </a:lnSpc>
            </a:pPr>
            <a:r>
              <a:rPr lang="en-US" sz="2090" dirty="0">
                <a:latin typeface="Times New Roman" panose="02020603050405020304" pitchFamily="18" charset="0"/>
                <a:ea typeface="Calibri" panose="020F0502020204030204" pitchFamily="34" charset="0"/>
              </a:rPr>
              <a:t>3. </a:t>
            </a:r>
            <a:r>
              <a:rPr lang="en-US" sz="2090" dirty="0">
                <a:latin typeface="Times New Roman" panose="02020603050405020304" pitchFamily="18" charset="0"/>
                <a:ea typeface="Calibri" panose="020F0502020204030204" pitchFamily="34" charset="0"/>
                <a:cs typeface="Times New Roman" panose="02020603050405020304" pitchFamily="18" charset="0"/>
              </a:rPr>
              <a:t>Breast milk also contains white blood cells that protects the infants against infections. Breast milk also supports and stimulate the immune system. Essentially, it contains interleukin -6, -8 and -10 as well as lactoferrin, which helps to balance the immune system. </a:t>
            </a:r>
            <a:endParaRPr lang="en-US" sz="2090" dirty="0">
              <a:latin typeface="Calibri" panose="020F0502020204030204" pitchFamily="34" charset="0"/>
              <a:ea typeface="Calibri" panose="020F0502020204030204" pitchFamily="34" charset="0"/>
              <a:cs typeface="Times New Roman" panose="02020603050405020304" pitchFamily="18" charset="0"/>
            </a:endParaRPr>
          </a:p>
          <a:p>
            <a:pPr>
              <a:lnSpc>
                <a:spcPct val="150000"/>
              </a:lnSpc>
            </a:pPr>
            <a:endParaRPr lang="en-US" sz="2090" dirty="0">
              <a:latin typeface="Times New Roman" panose="02020603050405020304" pitchFamily="18" charset="0"/>
              <a:ea typeface="Calibri" panose="020F0502020204030204" pitchFamily="34" charset="0"/>
            </a:endParaRPr>
          </a:p>
          <a:p>
            <a:pPr>
              <a:lnSpc>
                <a:spcPct val="150000"/>
              </a:lnSpc>
            </a:pPr>
            <a:endParaRPr lang="en-US" sz="2090" b="1" dirty="0">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299B1B48-068D-4033-A4BD-7CFE349326DA}"/>
              </a:ext>
            </a:extLst>
          </p:cNvPr>
          <p:cNvSpPr txBox="1"/>
          <p:nvPr/>
        </p:nvSpPr>
        <p:spPr>
          <a:xfrm>
            <a:off x="12090749" y="2735714"/>
            <a:ext cx="3417083" cy="16276572"/>
          </a:xfrm>
          <a:prstGeom prst="rect">
            <a:avLst/>
          </a:prstGeom>
          <a:solidFill>
            <a:schemeClr val="tx2">
              <a:lumMod val="40000"/>
              <a:lumOff val="60000"/>
            </a:schemeClr>
          </a:solidFill>
        </p:spPr>
        <p:txBody>
          <a:bodyPr wrap="square" rtlCol="0">
            <a:spAutoFit/>
          </a:bodyPr>
          <a:lstStyle/>
          <a:p>
            <a:r>
              <a:rPr lang="en-US" sz="2400" b="1" dirty="0">
                <a:latin typeface="Times New Roman" panose="02020603050405020304" pitchFamily="18" charset="0"/>
                <a:cs typeface="Times New Roman" panose="02020603050405020304" pitchFamily="18" charset="0"/>
              </a:rPr>
              <a:t>BENEFITS OF BREASTFEEDING</a:t>
            </a:r>
          </a:p>
          <a:p>
            <a:pPr>
              <a:lnSpc>
                <a:spcPct val="150000"/>
              </a:lnSpc>
            </a:pPr>
            <a:r>
              <a:rPr lang="en-US" sz="2400" dirty="0">
                <a:latin typeface="Times New Roman" panose="02020603050405020304" pitchFamily="18" charset="0"/>
                <a:cs typeface="Times New Roman" panose="02020603050405020304" pitchFamily="18" charset="0"/>
              </a:rPr>
              <a:t>One of the major benefits of breastfeeding is that it lowers the risk of contracting breast cancer as well as ovarian cancer since breastfeeding women have lesser menstrual cycles. They are less exposed to estrogen which is known to cause breast cancer. Another benefit of breasting is that it creates an emotional bond between the child and the mother. The skin-to-skin bond helps to minimize the behavioral and social issue in the mother and the child. Finally, breastfeeding triggers the production of oxytocin which aids uterine involution. It enables the uterine to return to its normal size through contraction. </a:t>
            </a:r>
          </a:p>
          <a:p>
            <a:pPr>
              <a:lnSpc>
                <a:spcPct val="150000"/>
              </a:lnSpc>
            </a:pPr>
            <a:r>
              <a:rPr lang="en-US" sz="2400" dirty="0">
                <a:latin typeface="Times New Roman" panose="02020603050405020304" pitchFamily="18" charset="0"/>
                <a:cs typeface="Times New Roman" panose="02020603050405020304" pitchFamily="18" charset="0"/>
              </a:rPr>
              <a:t> </a:t>
            </a:r>
          </a:p>
        </p:txBody>
      </p:sp>
      <p:pic>
        <p:nvPicPr>
          <p:cNvPr id="12" name="Picture 11">
            <a:extLst>
              <a:ext uri="{FF2B5EF4-FFF2-40B4-BE49-F238E27FC236}">
                <a16:creationId xmlns:a16="http://schemas.microsoft.com/office/drawing/2014/main" id="{5A36D900-CB5A-4570-9046-59D8D03A9271}"/>
              </a:ext>
            </a:extLst>
          </p:cNvPr>
          <p:cNvPicPr>
            <a:picLocks noChangeAspect="1"/>
          </p:cNvPicPr>
          <p:nvPr/>
        </p:nvPicPr>
        <p:blipFill>
          <a:blip r:embed="rId3"/>
          <a:stretch>
            <a:fillRect/>
          </a:stretch>
        </p:blipFill>
        <p:spPr>
          <a:xfrm>
            <a:off x="8721700" y="16032773"/>
            <a:ext cx="3288239" cy="2693613"/>
          </a:xfrm>
          <a:prstGeom prst="rect">
            <a:avLst/>
          </a:prstGeom>
        </p:spPr>
      </p:pic>
      <p:pic>
        <p:nvPicPr>
          <p:cNvPr id="14" name="Picture 13">
            <a:extLst>
              <a:ext uri="{FF2B5EF4-FFF2-40B4-BE49-F238E27FC236}">
                <a16:creationId xmlns:a16="http://schemas.microsoft.com/office/drawing/2014/main" id="{09AD11B6-EA7C-460C-99FD-FBED110F0F6C}"/>
              </a:ext>
            </a:extLst>
          </p:cNvPr>
          <p:cNvPicPr>
            <a:picLocks noChangeAspect="1"/>
          </p:cNvPicPr>
          <p:nvPr/>
        </p:nvPicPr>
        <p:blipFill>
          <a:blip r:embed="rId4"/>
          <a:stretch>
            <a:fillRect/>
          </a:stretch>
        </p:blipFill>
        <p:spPr>
          <a:xfrm>
            <a:off x="12205137" y="184448"/>
            <a:ext cx="2902034" cy="2316579"/>
          </a:xfrm>
          <a:prstGeom prst="rect">
            <a:avLst/>
          </a:prstGeom>
        </p:spPr>
      </p:pic>
      <p:sp>
        <p:nvSpPr>
          <p:cNvPr id="22" name="TextBox 21">
            <a:extLst>
              <a:ext uri="{FF2B5EF4-FFF2-40B4-BE49-F238E27FC236}">
                <a16:creationId xmlns:a16="http://schemas.microsoft.com/office/drawing/2014/main" id="{EEE799D9-BBE5-4971-8601-9309F52792F4}"/>
              </a:ext>
            </a:extLst>
          </p:cNvPr>
          <p:cNvSpPr txBox="1"/>
          <p:nvPr/>
        </p:nvSpPr>
        <p:spPr>
          <a:xfrm>
            <a:off x="4505164" y="1762707"/>
            <a:ext cx="3815542" cy="16091906"/>
          </a:xfrm>
          <a:prstGeom prst="rect">
            <a:avLst/>
          </a:prstGeom>
          <a:solidFill>
            <a:schemeClr val="accent2">
              <a:lumMod val="20000"/>
              <a:lumOff val="80000"/>
            </a:schemeClr>
          </a:solidFill>
        </p:spPr>
        <p:txBody>
          <a:bodyPr wrap="square" rtlCol="0">
            <a:spAutoFit/>
          </a:bodyPr>
          <a:lstStyle/>
          <a:p>
            <a:r>
              <a:rPr lang="en-US" sz="2400" b="1" dirty="0">
                <a:latin typeface="Times New Roman" panose="02020603050405020304" pitchFamily="18" charset="0"/>
                <a:cs typeface="Times New Roman" panose="02020603050405020304" pitchFamily="18" charset="0"/>
              </a:rPr>
              <a:t>HEALTHY PEOPLE 2020 GOALS RELATED TO BREASTFEEDING</a:t>
            </a:r>
          </a:p>
          <a:p>
            <a:pPr>
              <a:lnSpc>
                <a:spcPct val="150000"/>
              </a:lnSpc>
            </a:pPr>
            <a:r>
              <a:rPr lang="en-US" sz="2400" dirty="0">
                <a:latin typeface="Times New Roman" panose="02020603050405020304" pitchFamily="18" charset="0"/>
                <a:cs typeface="Times New Roman" panose="02020603050405020304" pitchFamily="18" charset="0"/>
              </a:rPr>
              <a:t>The challenges and barriers of breastfeeding are addressed in federal government’s prevention program, the Healthy People 2020. The United States Department of Health and Human Services have established 10-year goals for the nation’s health and one of these goals relates to breastfeeding. This goal is helping the mothers to succeeding in their breastfeeding journey. Particularly, the aim of the goal is to increase the number of Baby Friendly health facilities to 8 percent while increasing the percentage of the US organizations that accommodate breastfeeding mothers. The goal advocate for formula supplementation for healthy infants during maternity hospital stay.  </a:t>
            </a:r>
          </a:p>
        </p:txBody>
      </p:sp>
      <p:pic>
        <p:nvPicPr>
          <p:cNvPr id="25" name="Picture 24">
            <a:extLst>
              <a:ext uri="{FF2B5EF4-FFF2-40B4-BE49-F238E27FC236}">
                <a16:creationId xmlns:a16="http://schemas.microsoft.com/office/drawing/2014/main" id="{133C350B-08C3-4E74-8CC4-91DB26D69EBA}"/>
              </a:ext>
            </a:extLst>
          </p:cNvPr>
          <p:cNvPicPr>
            <a:picLocks noChangeAspect="1"/>
          </p:cNvPicPr>
          <p:nvPr/>
        </p:nvPicPr>
        <p:blipFill>
          <a:blip r:embed="rId5"/>
          <a:stretch>
            <a:fillRect/>
          </a:stretch>
        </p:blipFill>
        <p:spPr>
          <a:xfrm>
            <a:off x="4505164" y="184449"/>
            <a:ext cx="3267236" cy="1578258"/>
          </a:xfrm>
          <a:prstGeom prst="rect">
            <a:avLst/>
          </a:prstGeom>
        </p:spPr>
      </p:pic>
      <p:sp>
        <p:nvSpPr>
          <p:cNvPr id="26" name="TextBox 25">
            <a:extLst>
              <a:ext uri="{FF2B5EF4-FFF2-40B4-BE49-F238E27FC236}">
                <a16:creationId xmlns:a16="http://schemas.microsoft.com/office/drawing/2014/main" id="{BEDF7749-D0F2-4AC2-88BF-3AB93EFF9E93}"/>
              </a:ext>
            </a:extLst>
          </p:cNvPr>
          <p:cNvSpPr txBox="1"/>
          <p:nvPr/>
        </p:nvSpPr>
        <p:spPr>
          <a:xfrm>
            <a:off x="1131635" y="18843730"/>
            <a:ext cx="13281530" cy="1698222"/>
          </a:xfrm>
          <a:prstGeom prst="rect">
            <a:avLst/>
          </a:prstGeom>
          <a:noFill/>
        </p:spPr>
        <p:txBody>
          <a:bodyPr wrap="square" rtlCol="0">
            <a:spAutoFit/>
          </a:bodyPr>
          <a:lstStyle/>
          <a:p>
            <a:pPr algn="ctr"/>
            <a:r>
              <a:rPr lang="en-US" sz="2087" dirty="0">
                <a:latin typeface="Times New Roman" panose="02020603050405020304" pitchFamily="18" charset="0"/>
                <a:cs typeface="Times New Roman" panose="02020603050405020304" pitchFamily="18" charset="0"/>
              </a:rPr>
              <a:t>References</a:t>
            </a:r>
          </a:p>
          <a:p>
            <a:r>
              <a:rPr lang="en-US" sz="2087" dirty="0">
                <a:latin typeface="Times New Roman" panose="02020603050405020304" pitchFamily="18" charset="0"/>
                <a:cs typeface="Times New Roman" panose="02020603050405020304" pitchFamily="18" charset="0"/>
              </a:rPr>
              <a:t>Silbert-Flagg, J., &amp; Pillitteri, A. (2018). </a:t>
            </a:r>
            <a:r>
              <a:rPr lang="en-US" sz="2087" i="1" dirty="0">
                <a:latin typeface="Times New Roman" panose="02020603050405020304" pitchFamily="18" charset="0"/>
                <a:cs typeface="Times New Roman" panose="02020603050405020304" pitchFamily="18" charset="0"/>
              </a:rPr>
              <a:t>Maternal and Child Health Nursing</a:t>
            </a:r>
            <a:r>
              <a:rPr lang="en-US" sz="2087" dirty="0">
                <a:latin typeface="Times New Roman" panose="02020603050405020304" pitchFamily="18" charset="0"/>
                <a:cs typeface="Times New Roman" panose="02020603050405020304" pitchFamily="18" charset="0"/>
              </a:rPr>
              <a:t>. Wolters Kluwer.</a:t>
            </a:r>
          </a:p>
          <a:p>
            <a:r>
              <a:rPr lang="en-US" sz="2087" dirty="0">
                <a:latin typeface="Times New Roman" panose="02020603050405020304" pitchFamily="18" charset="0"/>
                <a:cs typeface="Times New Roman" panose="02020603050405020304" pitchFamily="18" charset="0"/>
              </a:rPr>
              <a:t>Maternal, Infant, and Child Health. (2020). Healthy People 2020. </a:t>
            </a:r>
            <a:r>
              <a:rPr lang="en-US" sz="2087" dirty="0">
                <a:latin typeface="Times New Roman" panose="02020603050405020304" pitchFamily="18" charset="0"/>
                <a:cs typeface="Times New Roman" panose="02020603050405020304" pitchFamily="18" charset="0"/>
                <a:hlinkClick r:id="rId6"/>
              </a:rPr>
              <a:t>https://www.healthypeople.gov/2020/topics-</a:t>
            </a:r>
            <a:r>
              <a:rPr lang="en-US" sz="2087" dirty="0">
                <a:latin typeface="Times New Roman" panose="02020603050405020304" pitchFamily="18" charset="0"/>
                <a:cs typeface="Times New Roman" panose="02020603050405020304" pitchFamily="18" charset="0"/>
              </a:rPr>
              <a:t>	objectives/topic/maternal-infant-and-child-health/objectives</a:t>
            </a:r>
          </a:p>
          <a:p>
            <a:r>
              <a:rPr lang="en-US" sz="2087"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202128314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2107</TotalTime>
  <Words>597</Words>
  <Application>Microsoft Office PowerPoint</Application>
  <PresentationFormat>Custom</PresentationFormat>
  <Paragraphs>18</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Dell</dc:creator>
  <cp:lastModifiedBy>Dell</cp:lastModifiedBy>
  <cp:revision>3</cp:revision>
  <dcterms:created xsi:type="dcterms:W3CDTF">2021-08-04T19:03:05Z</dcterms:created>
  <dcterms:modified xsi:type="dcterms:W3CDTF">2021-08-06T06:10:38Z</dcterms:modified>
</cp:coreProperties>
</file>