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4B9F5CA-626B-4B63-B90E-23E35ED17B73}" type="datetimeFigureOut">
              <a:rPr lang="en-US" smtClean="0"/>
              <a:t>5/8/2021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EF795D5-991F-4B3E-BDDF-37B5AF94FD4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/>
          </a:bodyPr>
          <a:lstStyle/>
          <a:p>
            <a:r>
              <a:rPr lang="en-US" sz="2800" dirty="0"/>
              <a:t>Corporate Governance Report</a:t>
            </a:r>
            <a:br>
              <a:rPr lang="en-US" sz="2800" dirty="0"/>
            </a:br>
            <a:r>
              <a:rPr lang="en-US" sz="2800" dirty="0"/>
              <a:t>Name of Student</a:t>
            </a:r>
            <a:br>
              <a:rPr lang="en-US" sz="2800" dirty="0"/>
            </a:br>
            <a:r>
              <a:rPr lang="en-US" sz="2800" dirty="0"/>
              <a:t>Name of Instructor</a:t>
            </a:r>
            <a:br>
              <a:rPr lang="en-US" sz="2800" dirty="0"/>
            </a:br>
            <a:r>
              <a:rPr lang="en-US" sz="2800" dirty="0"/>
              <a:t>Name of Course</a:t>
            </a:r>
            <a:br>
              <a:rPr lang="en-US" sz="2800" dirty="0"/>
            </a:br>
            <a:r>
              <a:rPr lang="en-US" sz="2800" dirty="0"/>
              <a:t>Name of Institution</a:t>
            </a:r>
            <a:br>
              <a:rPr lang="en-US" sz="2800" dirty="0"/>
            </a:br>
            <a:r>
              <a:rPr lang="en-US" sz="2800" dirty="0" smtClean="0"/>
              <a:t>Date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role of an accountant in relating to these </a:t>
            </a:r>
            <a:r>
              <a:rPr lang="en-US" b="1" dirty="0" smtClean="0"/>
              <a:t>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 accountant controls the financial information within the firm and connects to the board by helping in decision-making.</a:t>
            </a:r>
          </a:p>
          <a:p>
            <a:r>
              <a:rPr lang="en-US" dirty="0"/>
              <a:t>The accountant relates to the board committee by providing oversight to financial data.</a:t>
            </a:r>
          </a:p>
          <a:p>
            <a:r>
              <a:rPr lang="en-US" dirty="0"/>
              <a:t>Managers also interact with accountants through the advice they get on the implications of decision-making to the company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The information an accountant should provide to help guide and support the board and </a:t>
            </a:r>
            <a:r>
              <a:rPr lang="en-US" sz="2800" b="1" dirty="0" smtClean="0"/>
              <a:t>management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accountant provides the board and management with historical financial information that helps them to create a budget.</a:t>
            </a:r>
          </a:p>
          <a:p>
            <a:r>
              <a:rPr lang="en-US" dirty="0"/>
              <a:t>The expenses' accounting and income statement is the other information an accountant should provide to them.</a:t>
            </a:r>
          </a:p>
          <a:p>
            <a:r>
              <a:rPr lang="en-US" dirty="0"/>
              <a:t>Accountants also provide data concerning the cost of various resources to the management and the board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2800" b="1" dirty="0"/>
              <a:t>How different accounting roles (CFO, outside auditors, and internal auditors) shape and relate to the governance </a:t>
            </a:r>
            <a:r>
              <a:rPr lang="en-US" sz="2800" b="1" dirty="0" smtClean="0"/>
              <a:t>process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fontScale="92500"/>
          </a:bodyPr>
          <a:lstStyle/>
          <a:p>
            <a:r>
              <a:rPr lang="en-US" dirty="0"/>
              <a:t>The CFO helps in implementing a financial strategy, thus linking with the governance process.</a:t>
            </a:r>
          </a:p>
          <a:p>
            <a:r>
              <a:rPr lang="en-US" dirty="0"/>
              <a:t>The role of the external auditors is to protect the shareholder's interests by ensuring the accuracy of financial information, which helps them link with the governance process.</a:t>
            </a:r>
          </a:p>
          <a:p>
            <a:r>
              <a:rPr lang="en-US" dirty="0"/>
              <a:t>The independent reviews provided by an internal auditor link them to the governance process.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The role of internal control (as well as internal audit) in </a:t>
            </a:r>
            <a:r>
              <a:rPr lang="en-US" sz="3200" b="1" dirty="0" smtClean="0"/>
              <a:t>governance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676400"/>
            <a:ext cx="7498080" cy="4572000"/>
          </a:xfrm>
        </p:spPr>
        <p:txBody>
          <a:bodyPr/>
          <a:lstStyle/>
          <a:p>
            <a:r>
              <a:rPr lang="en-US" dirty="0"/>
              <a:t>Internal control enhances the accuracy and reliability of the accounting information, making it essential to protect its resources and prevent fraud among the employees.</a:t>
            </a:r>
          </a:p>
          <a:p>
            <a:r>
              <a:rPr lang="en-US" dirty="0"/>
              <a:t>The internal audit assesses and reports the governance, thus helping the company to achieve its financial targets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2400" b="1" dirty="0"/>
              <a:t>The types of communication required to promote effective corporate governance as appropriate actions related to command, risk, and control (GRC</a:t>
            </a:r>
            <a:r>
              <a:rPr lang="en-US" sz="2400" b="1" dirty="0" smtClean="0"/>
              <a:t>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fontScale="92500"/>
          </a:bodyPr>
          <a:lstStyle/>
          <a:p>
            <a:r>
              <a:rPr lang="en-US" dirty="0"/>
              <a:t>Clear communication is essential for successful corporate governance because it involves all parties within the company.</a:t>
            </a:r>
          </a:p>
          <a:p>
            <a:r>
              <a:rPr lang="en-US" dirty="0"/>
              <a:t>Verbal and non-verbal communication is vital in promoting effective corporate governance because it enables the management to command the other employees for improved performance. </a:t>
            </a:r>
          </a:p>
          <a:p>
            <a:r>
              <a:rPr lang="en-US" dirty="0"/>
              <a:t>Communication allows for informed decision making which helps reduce company risks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</TotalTime>
  <Words>338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Corporate Governance Report Name of Student Name of Instructor Name of Course Name of Institution Date</vt:lpstr>
      <vt:lpstr>The role of an accountant in relating to these groups</vt:lpstr>
      <vt:lpstr>The information an accountant should provide to help guide and support the board and management</vt:lpstr>
      <vt:lpstr>How different accounting roles (CFO, outside auditors, and internal auditors) shape and relate to the governance process</vt:lpstr>
      <vt:lpstr>The role of internal control (as well as internal audit) in governance</vt:lpstr>
      <vt:lpstr>The types of communication required to promote effective corporate governance as appropriate actions related to command, risk, and control (GRC)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Governance Report Name of Student Name of Instructor Name of Course Name of Institution Date</dc:title>
  <dc:creator>user</dc:creator>
  <cp:lastModifiedBy>user</cp:lastModifiedBy>
  <cp:revision>2</cp:revision>
  <dcterms:created xsi:type="dcterms:W3CDTF">2021-05-08T11:22:04Z</dcterms:created>
  <dcterms:modified xsi:type="dcterms:W3CDTF">2021-05-08T11:28:20Z</dcterms:modified>
</cp:coreProperties>
</file>