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6" r:id="rId33"/>
    <p:sldId id="288" r:id="rId34"/>
    <p:sldId id="289" r:id="rId35"/>
    <p:sldId id="290" r:id="rId36"/>
    <p:sldId id="291" r:id="rId37"/>
    <p:sldId id="293" r:id="rId38"/>
    <p:sldId id="294" r:id="rId39"/>
    <p:sldId id="295" r:id="rId40"/>
    <p:sldId id="296" r:id="rId41"/>
    <p:sldId id="297" r:id="rId42"/>
    <p:sldId id="292" r:id="rId43"/>
    <p:sldId id="299" r:id="rId44"/>
    <p:sldId id="298" r:id="rId45"/>
    <p:sldId id="300" r:id="rId46"/>
    <p:sldId id="301" r:id="rId47"/>
    <p:sldId id="303" r:id="rId48"/>
    <p:sldId id="305" r:id="rId49"/>
    <p:sldId id="304" r:id="rId50"/>
    <p:sldId id="306" r:id="rId51"/>
    <p:sldId id="307" r:id="rId52"/>
    <p:sldId id="308" r:id="rId53"/>
    <p:sldId id="309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8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9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2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6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22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3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2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2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5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18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1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F532D-0723-43E9-8289-D5D1EBC10D0F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9F486-A3C8-4544-99A5-64D62557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6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6132" y="5179519"/>
            <a:ext cx="7119257" cy="1175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7406026" y="3217723"/>
            <a:ext cx="4041160" cy="1175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9847460">
            <a:off x="1921312" y="3206781"/>
            <a:ext cx="8030639" cy="1353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805598" flipV="1">
            <a:off x="6471779" y="3860622"/>
            <a:ext cx="3466564" cy="1424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7297502">
            <a:off x="5229469" y="3892446"/>
            <a:ext cx="2774128" cy="1467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427775">
            <a:off x="4443442" y="4521643"/>
            <a:ext cx="1951395" cy="1569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293534" y="3143132"/>
            <a:ext cx="177905" cy="2027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593363" y="1870843"/>
            <a:ext cx="177905" cy="2027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928620" y="928048"/>
            <a:ext cx="192898" cy="1683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9339307" y="163268"/>
            <a:ext cx="166938" cy="10926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20711" y="314313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485389" y="14232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66054" y="201668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11090" y="97146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21" name="Straight Connector 20"/>
          <p:cNvCxnSpPr>
            <a:endCxn id="11" idx="0"/>
          </p:cNvCxnSpPr>
          <p:nvPr/>
        </p:nvCxnSpPr>
        <p:spPr>
          <a:xfrm>
            <a:off x="2382486" y="163268"/>
            <a:ext cx="1" cy="297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6723" y="177413"/>
            <a:ext cx="1" cy="1719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7025069" y="142323"/>
            <a:ext cx="0" cy="785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12405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450601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887447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8" idx="1"/>
          </p:cNvCxnSpPr>
          <p:nvPr/>
        </p:nvCxnSpPr>
        <p:spPr>
          <a:xfrm flipH="1">
            <a:off x="2398841" y="651161"/>
            <a:ext cx="6135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8" idx="3"/>
          </p:cNvCxnSpPr>
          <p:nvPr/>
        </p:nvCxnSpPr>
        <p:spPr>
          <a:xfrm>
            <a:off x="3498435" y="651161"/>
            <a:ext cx="1180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9" idx="1"/>
          </p:cNvCxnSpPr>
          <p:nvPr/>
        </p:nvCxnSpPr>
        <p:spPr>
          <a:xfrm flipH="1">
            <a:off x="4696723" y="651161"/>
            <a:ext cx="753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9" idx="3"/>
          </p:cNvCxnSpPr>
          <p:nvPr/>
        </p:nvCxnSpPr>
        <p:spPr>
          <a:xfrm>
            <a:off x="5936631" y="651161"/>
            <a:ext cx="10291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0" idx="3"/>
          </p:cNvCxnSpPr>
          <p:nvPr/>
        </p:nvCxnSpPr>
        <p:spPr>
          <a:xfrm>
            <a:off x="8373477" y="651161"/>
            <a:ext cx="9658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0" idx="1"/>
          </p:cNvCxnSpPr>
          <p:nvPr/>
        </p:nvCxnSpPr>
        <p:spPr>
          <a:xfrm flipH="1">
            <a:off x="7111090" y="651161"/>
            <a:ext cx="7763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9444332" y="1253818"/>
            <a:ext cx="1504236" cy="7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" idx="3"/>
          </p:cNvCxnSpPr>
          <p:nvPr/>
        </p:nvCxnSpPr>
        <p:spPr>
          <a:xfrm flipV="1">
            <a:off x="9426606" y="5293032"/>
            <a:ext cx="1505251" cy="4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779760" y="312462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 m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57" idx="0"/>
          </p:cNvCxnSpPr>
          <p:nvPr/>
        </p:nvCxnSpPr>
        <p:spPr>
          <a:xfrm flipH="1" flipV="1">
            <a:off x="10136588" y="1340794"/>
            <a:ext cx="1" cy="1783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7" idx="2"/>
          </p:cNvCxnSpPr>
          <p:nvPr/>
        </p:nvCxnSpPr>
        <p:spPr>
          <a:xfrm>
            <a:off x="10136589" y="3493953"/>
            <a:ext cx="9402" cy="1744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9495473" y="5305801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6167940" y="5330822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2382486" y="5330822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>
            <a:off x="2184948" y="5312965"/>
            <a:ext cx="395075" cy="2892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9506245" y="5663821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Isosceles Triangle 70"/>
          <p:cNvSpPr/>
          <p:nvPr/>
        </p:nvSpPr>
        <p:spPr>
          <a:xfrm>
            <a:off x="9297935" y="5312964"/>
            <a:ext cx="395075" cy="2892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616533" y="5663821"/>
            <a:ext cx="45719" cy="55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9307774" y="5596952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9473815" y="5612873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9639865" y="5601498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9235140" y="5736088"/>
            <a:ext cx="557582" cy="1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087341" y="5614427"/>
            <a:ext cx="557582" cy="1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032751" y="571978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9m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358884" y="568042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9m</a:t>
            </a:r>
            <a:endParaRPr lang="en-US" dirty="0"/>
          </a:p>
        </p:txBody>
      </p:sp>
      <p:cxnSp>
        <p:nvCxnSpPr>
          <p:cNvPr id="93" name="Straight Arrow Connector 92"/>
          <p:cNvCxnSpPr>
            <a:stCxn id="90" idx="1"/>
          </p:cNvCxnSpPr>
          <p:nvPr/>
        </p:nvCxnSpPr>
        <p:spPr>
          <a:xfrm flipH="1" flipV="1">
            <a:off x="2420711" y="5897796"/>
            <a:ext cx="1612040" cy="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0" idx="3"/>
          </p:cNvCxnSpPr>
          <p:nvPr/>
        </p:nvCxnSpPr>
        <p:spPr>
          <a:xfrm flipV="1">
            <a:off x="4518781" y="5897796"/>
            <a:ext cx="1638388" cy="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91" idx="1"/>
          </p:cNvCxnSpPr>
          <p:nvPr/>
        </p:nvCxnSpPr>
        <p:spPr>
          <a:xfrm flipH="1">
            <a:off x="6198169" y="5865092"/>
            <a:ext cx="1160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91" idx="3"/>
          </p:cNvCxnSpPr>
          <p:nvPr/>
        </p:nvCxnSpPr>
        <p:spPr>
          <a:xfrm>
            <a:off x="7844914" y="5865092"/>
            <a:ext cx="1639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760561" y="502237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4155886" y="35624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6196457" y="530174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6548633" y="220134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9610626" y="48952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9074616" y="86249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8924" y="4749422"/>
            <a:ext cx="7206019" cy="104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2088111" y="4067036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 flipV="1">
            <a:off x="7442599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3431282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 flipV="1">
            <a:off x="4765355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 flipV="1">
            <a:off x="6099428" y="4026092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8014056" flipV="1">
            <a:off x="1585987" y="4077253"/>
            <a:ext cx="1628132" cy="981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31227" flipV="1">
            <a:off x="2524584" y="4033724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731227" flipV="1">
            <a:off x="3876733" y="4033726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731227" flipV="1">
            <a:off x="5201839" y="4033723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731227" flipV="1">
            <a:off x="6570674" y="3992780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279926" flipV="1">
            <a:off x="7804326" y="4042798"/>
            <a:ext cx="1651776" cy="1291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V="1">
            <a:off x="2763931" y="3373189"/>
            <a:ext cx="5418359" cy="1049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274320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06999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5424997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761343" y="2326746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8127699" y="235184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385626" y="201731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29668" y="201431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112875" y="204087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39646" y="198250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845587" y="198485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961368" y="5179417"/>
            <a:ext cx="0" cy="798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04617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20961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473110" y="4879507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815934" y="4879506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167052" y="4870604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63554" y="5320264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221465" y="529860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87034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47687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19774" y="532477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43591" y="5309251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1015171" y="3371178"/>
            <a:ext cx="1647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0" idx="1"/>
          </p:cNvCxnSpPr>
          <p:nvPr/>
        </p:nvCxnSpPr>
        <p:spPr>
          <a:xfrm flipH="1">
            <a:off x="936322" y="4829680"/>
            <a:ext cx="1053818" cy="1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13918" y="394168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53" idx="0"/>
          </p:cNvCxnSpPr>
          <p:nvPr/>
        </p:nvCxnSpPr>
        <p:spPr>
          <a:xfrm flipH="1" flipV="1">
            <a:off x="1447152" y="3355342"/>
            <a:ext cx="9781" cy="586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3" idx="2"/>
          </p:cNvCxnSpPr>
          <p:nvPr/>
        </p:nvCxnSpPr>
        <p:spPr>
          <a:xfrm>
            <a:off x="1456933" y="4311014"/>
            <a:ext cx="2449" cy="479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1401433" y="914400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/>
          <p:cNvSpPr/>
          <p:nvPr/>
        </p:nvSpPr>
        <p:spPr>
          <a:xfrm rot="10800000" flipH="1">
            <a:off x="1884307" y="4893068"/>
            <a:ext cx="1875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 rot="10800000" flipH="1">
            <a:off x="9097077" y="4899970"/>
            <a:ext cx="1875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 rot="5400000" flipH="1">
            <a:off x="1370096" y="4339826"/>
            <a:ext cx="18339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617724" y="43660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467219" y="297494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475345" y="48467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752776" y="300546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857120" y="48467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130695" y="30444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150228" y="488243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442120" y="302695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469343" y="4871994"/>
            <a:ext cx="51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7845587" y="2989307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818353" y="484678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9302135" y="4546749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527502" y="5838121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75344" y="439171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274611" y="5729901"/>
            <a:ext cx="377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Ly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4209744" y="2292824"/>
            <a:ext cx="1025084" cy="3479355"/>
          </a:xfrm>
          <a:custGeom>
            <a:avLst/>
            <a:gdLst>
              <a:gd name="connsiteX0" fmla="*/ 935462 w 1025084"/>
              <a:gd name="connsiteY0" fmla="*/ 0 h 3479355"/>
              <a:gd name="connsiteX1" fmla="*/ 553325 w 1025084"/>
              <a:gd name="connsiteY1" fmla="*/ 1555845 h 3479355"/>
              <a:gd name="connsiteX2" fmla="*/ 1017349 w 1025084"/>
              <a:gd name="connsiteY2" fmla="*/ 1514901 h 3479355"/>
              <a:gd name="connsiteX3" fmla="*/ 89301 w 1025084"/>
              <a:gd name="connsiteY3" fmla="*/ 3275463 h 3479355"/>
              <a:gd name="connsiteX4" fmla="*/ 89301 w 1025084"/>
              <a:gd name="connsiteY4" fmla="*/ 3370997 h 3479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84" h="3479355">
                <a:moveTo>
                  <a:pt x="935462" y="0"/>
                </a:moveTo>
                <a:cubicBezTo>
                  <a:pt x="737569" y="651681"/>
                  <a:pt x="539677" y="1303362"/>
                  <a:pt x="553325" y="1555845"/>
                </a:cubicBezTo>
                <a:cubicBezTo>
                  <a:pt x="566973" y="1808328"/>
                  <a:pt x="1094686" y="1228298"/>
                  <a:pt x="1017349" y="1514901"/>
                </a:cubicBezTo>
                <a:cubicBezTo>
                  <a:pt x="940012" y="1801504"/>
                  <a:pt x="243976" y="2966114"/>
                  <a:pt x="89301" y="3275463"/>
                </a:cubicBezTo>
                <a:cubicBezTo>
                  <a:pt x="-65374" y="3584812"/>
                  <a:pt x="11963" y="3477904"/>
                  <a:pt x="89301" y="33709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 flipV="1">
            <a:off x="4176218" y="334370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5519389" y="3343704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8014056" flipV="1">
            <a:off x="3674094" y="3353922"/>
            <a:ext cx="1628132" cy="981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731227" flipV="1">
            <a:off x="4597969" y="3327498"/>
            <a:ext cx="1887574" cy="1259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831308" y="1642349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158098" y="1642349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 flipH="1">
            <a:off x="3972414" y="4169737"/>
            <a:ext cx="1875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5400000" flipH="1">
            <a:off x="3458203" y="3616495"/>
            <a:ext cx="18339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flipV="1">
            <a:off x="4035829" y="4055778"/>
            <a:ext cx="2247831" cy="908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4844959" y="2672951"/>
            <a:ext cx="1402994" cy="1248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53664" y="127301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96835" y="127201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66170" y="4934550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52146" y="4146641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2" idx="3"/>
          </p:cNvCxnSpPr>
          <p:nvPr/>
        </p:nvCxnSpPr>
        <p:spPr>
          <a:xfrm>
            <a:off x="6283660" y="4101209"/>
            <a:ext cx="16320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3"/>
          </p:cNvCxnSpPr>
          <p:nvPr/>
        </p:nvCxnSpPr>
        <p:spPr>
          <a:xfrm>
            <a:off x="6247953" y="2735370"/>
            <a:ext cx="1190077" cy="881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24243" y="365030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3738" y="225922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581864" y="413107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59295" y="228975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963639" y="41310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386361" y="2852484"/>
            <a:ext cx="13648" cy="655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410125" y="3519443"/>
            <a:ext cx="8188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455404" y="3403017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DG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878014" y="3167919"/>
            <a:ext cx="54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DGy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029960" y="3537251"/>
            <a:ext cx="54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DGx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196618" y="4081289"/>
            <a:ext cx="46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EG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283660" y="2735370"/>
            <a:ext cx="20908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225148" y="229342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DF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523947" y="347742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366937" y="302113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742961" y="287520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7915701" y="4017333"/>
            <a:ext cx="168542" cy="1293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018151" y="401400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15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elay 5"/>
          <p:cNvSpPr/>
          <p:nvPr/>
        </p:nvSpPr>
        <p:spPr>
          <a:xfrm rot="16200000">
            <a:off x="2852384" y="4026088"/>
            <a:ext cx="395784" cy="368491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982037" y="4148918"/>
            <a:ext cx="136478" cy="122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3685179">
            <a:off x="2906973" y="3425587"/>
            <a:ext cx="914400" cy="914400"/>
          </a:xfrm>
          <a:prstGeom prst="arc">
            <a:avLst>
              <a:gd name="adj1" fmla="val 16200000"/>
              <a:gd name="adj2" fmla="val 186236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3724664">
            <a:off x="2408831" y="3425587"/>
            <a:ext cx="914400" cy="914400"/>
          </a:xfrm>
          <a:prstGeom prst="arc">
            <a:avLst>
              <a:gd name="adj1" fmla="val 1873366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32" idx="2"/>
          </p:cNvCxnSpPr>
          <p:nvPr/>
        </p:nvCxnSpPr>
        <p:spPr>
          <a:xfrm flipV="1">
            <a:off x="2907134" y="2483893"/>
            <a:ext cx="327388" cy="141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 rot="17029848">
            <a:off x="3126255" y="2200894"/>
            <a:ext cx="1092893" cy="914400"/>
          </a:xfrm>
          <a:prstGeom prst="arc">
            <a:avLst>
              <a:gd name="adj1" fmla="val 16200000"/>
              <a:gd name="adj2" fmla="val 198242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>
            <a:stCxn id="33" idx="0"/>
          </p:cNvCxnSpPr>
          <p:nvPr/>
        </p:nvCxnSpPr>
        <p:spPr>
          <a:xfrm flipV="1">
            <a:off x="3309055" y="2866030"/>
            <a:ext cx="363646" cy="1129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17146534">
            <a:off x="3623063" y="2600289"/>
            <a:ext cx="914400" cy="914400"/>
          </a:xfrm>
          <a:prstGeom prst="arc">
            <a:avLst>
              <a:gd name="adj1" fmla="val 16200000"/>
              <a:gd name="adj2" fmla="val 196151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515984" y="1583140"/>
            <a:ext cx="2475383" cy="57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1" idx="2"/>
          </p:cNvCxnSpPr>
          <p:nvPr/>
        </p:nvCxnSpPr>
        <p:spPr>
          <a:xfrm flipV="1">
            <a:off x="3944257" y="1869743"/>
            <a:ext cx="2251827" cy="75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20377698">
            <a:off x="5699541" y="1560995"/>
            <a:ext cx="914400" cy="914400"/>
          </a:xfrm>
          <a:prstGeom prst="arc">
            <a:avLst>
              <a:gd name="adj1" fmla="val 16200000"/>
              <a:gd name="adj2" fmla="val 1848576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 rot="4081714">
            <a:off x="5572103" y="989531"/>
            <a:ext cx="914400" cy="914400"/>
          </a:xfrm>
          <a:prstGeom prst="arc">
            <a:avLst>
              <a:gd name="adj1" fmla="val 20217302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5416415" y="1317859"/>
            <a:ext cx="914400" cy="914400"/>
          </a:xfrm>
          <a:prstGeom prst="arc">
            <a:avLst>
              <a:gd name="adj1" fmla="val 194735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073253" y="1624083"/>
            <a:ext cx="150127" cy="1774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20079131">
            <a:off x="3762206" y="2287774"/>
            <a:ext cx="333713" cy="18376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Delay 54"/>
          <p:cNvSpPr/>
          <p:nvPr/>
        </p:nvSpPr>
        <p:spPr>
          <a:xfrm rot="16200000">
            <a:off x="4032409" y="3864975"/>
            <a:ext cx="395784" cy="261562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166446" y="3907045"/>
            <a:ext cx="150127" cy="1774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3929062" y="3995755"/>
            <a:ext cx="0" cy="794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473206" y="3995754"/>
            <a:ext cx="0" cy="794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944257" y="4790364"/>
            <a:ext cx="528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rc 63"/>
          <p:cNvSpPr/>
          <p:nvPr/>
        </p:nvSpPr>
        <p:spPr>
          <a:xfrm rot="7554446">
            <a:off x="3753363" y="3761417"/>
            <a:ext cx="914400" cy="914400"/>
          </a:xfrm>
          <a:prstGeom prst="arc">
            <a:avLst>
              <a:gd name="adj1" fmla="val 1738164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/>
          <p:cNvSpPr/>
          <p:nvPr/>
        </p:nvSpPr>
        <p:spPr>
          <a:xfrm rot="7554446">
            <a:off x="3753363" y="3312573"/>
            <a:ext cx="914400" cy="914400"/>
          </a:xfrm>
          <a:prstGeom prst="arc">
            <a:avLst>
              <a:gd name="adj1" fmla="val 1738164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72701" y="4790363"/>
            <a:ext cx="10809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579427" y="4393058"/>
            <a:ext cx="9365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Down Arrow 69"/>
          <p:cNvSpPr/>
          <p:nvPr/>
        </p:nvSpPr>
        <p:spPr>
          <a:xfrm>
            <a:off x="6091208" y="1788707"/>
            <a:ext cx="13106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552044" y="403974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2975151" y="21971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316258" y="13465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147019" y="424935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6238704" y="2428805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</a:t>
            </a:r>
            <a:endParaRPr lang="en-US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3284851" y="1346568"/>
            <a:ext cx="287258" cy="809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5883694" y="723569"/>
            <a:ext cx="303643" cy="866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87278" y="124781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  <p:cxnSp>
        <p:nvCxnSpPr>
          <p:cNvPr id="82" name="Straight Arrow Connector 81"/>
          <p:cNvCxnSpPr>
            <a:stCxn id="80" idx="3"/>
          </p:cNvCxnSpPr>
          <p:nvPr/>
        </p:nvCxnSpPr>
        <p:spPr>
          <a:xfrm flipV="1">
            <a:off x="5191693" y="1257389"/>
            <a:ext cx="843822" cy="175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3484100" y="1582866"/>
            <a:ext cx="962517" cy="25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2" idx="3"/>
          </p:cNvCxnSpPr>
          <p:nvPr/>
        </p:nvCxnSpPr>
        <p:spPr>
          <a:xfrm flipH="1" flipV="1">
            <a:off x="2247962" y="1842430"/>
            <a:ext cx="1036889" cy="539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32" idx="2"/>
          </p:cNvCxnSpPr>
          <p:nvPr/>
        </p:nvCxnSpPr>
        <p:spPr>
          <a:xfrm flipH="1" flipV="1">
            <a:off x="1657529" y="3314188"/>
            <a:ext cx="1249605" cy="580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036354" y="271872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200mm</a:t>
            </a:r>
            <a:endParaRPr lang="en-US"/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2702659" y="2155250"/>
            <a:ext cx="163371" cy="465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9" idx="2"/>
          </p:cNvCxnSpPr>
          <p:nvPr/>
        </p:nvCxnSpPr>
        <p:spPr>
          <a:xfrm flipH="1">
            <a:off x="2259982" y="3088061"/>
            <a:ext cx="228580" cy="492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" idx="3"/>
          </p:cNvCxnSpPr>
          <p:nvPr/>
        </p:nvCxnSpPr>
        <p:spPr>
          <a:xfrm flipV="1">
            <a:off x="3050277" y="3276149"/>
            <a:ext cx="197437" cy="7362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3194395" y="4179025"/>
            <a:ext cx="597462" cy="7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226713" y="366799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60°</a:t>
            </a:r>
            <a:endParaRPr lang="en-US" dirty="0"/>
          </a:p>
        </p:txBody>
      </p:sp>
      <p:cxnSp>
        <p:nvCxnSpPr>
          <p:cNvPr id="104" name="Straight Connector 103"/>
          <p:cNvCxnSpPr/>
          <p:nvPr/>
        </p:nvCxnSpPr>
        <p:spPr>
          <a:xfrm flipH="1" flipV="1">
            <a:off x="3791857" y="3057489"/>
            <a:ext cx="307663" cy="5226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 flipV="1">
            <a:off x="4230301" y="2839238"/>
            <a:ext cx="16976" cy="6507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811725" y="288976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20°</a:t>
            </a:r>
            <a:endParaRPr lang="en-US" dirty="0"/>
          </a:p>
        </p:txBody>
      </p:sp>
      <p:cxnSp>
        <p:nvCxnSpPr>
          <p:cNvPr id="112" name="Straight Connector 111"/>
          <p:cNvCxnSpPr/>
          <p:nvPr/>
        </p:nvCxnSpPr>
        <p:spPr>
          <a:xfrm flipV="1">
            <a:off x="4414997" y="1934357"/>
            <a:ext cx="988779" cy="340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V="1">
            <a:off x="4489636" y="2428806"/>
            <a:ext cx="818238" cy="404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4857593" y="207834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15°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4489636" y="44241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09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2982037" y="4148918"/>
            <a:ext cx="136478" cy="122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3685179">
            <a:off x="2906973" y="3425587"/>
            <a:ext cx="914400" cy="914400"/>
          </a:xfrm>
          <a:prstGeom prst="arc">
            <a:avLst>
              <a:gd name="adj1" fmla="val 16200000"/>
              <a:gd name="adj2" fmla="val 186236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3724664">
            <a:off x="2408831" y="3425587"/>
            <a:ext cx="914400" cy="914400"/>
          </a:xfrm>
          <a:prstGeom prst="arc">
            <a:avLst>
              <a:gd name="adj1" fmla="val 1873366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32" idx="2"/>
          </p:cNvCxnSpPr>
          <p:nvPr/>
        </p:nvCxnSpPr>
        <p:spPr>
          <a:xfrm flipV="1">
            <a:off x="2907134" y="2483893"/>
            <a:ext cx="327388" cy="141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c 37"/>
          <p:cNvSpPr/>
          <p:nvPr/>
        </p:nvSpPr>
        <p:spPr>
          <a:xfrm rot="17029848">
            <a:off x="3126255" y="2200894"/>
            <a:ext cx="1092893" cy="914400"/>
          </a:xfrm>
          <a:prstGeom prst="arc">
            <a:avLst>
              <a:gd name="adj1" fmla="val 16200000"/>
              <a:gd name="adj2" fmla="val 198242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>
            <a:stCxn id="33" idx="0"/>
          </p:cNvCxnSpPr>
          <p:nvPr/>
        </p:nvCxnSpPr>
        <p:spPr>
          <a:xfrm flipV="1">
            <a:off x="3309055" y="2866030"/>
            <a:ext cx="363646" cy="1129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17146534">
            <a:off x="3623063" y="2600289"/>
            <a:ext cx="914400" cy="914400"/>
          </a:xfrm>
          <a:prstGeom prst="arc">
            <a:avLst>
              <a:gd name="adj1" fmla="val 16200000"/>
              <a:gd name="adj2" fmla="val 196151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515984" y="1583140"/>
            <a:ext cx="2475383" cy="573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1" idx="2"/>
          </p:cNvCxnSpPr>
          <p:nvPr/>
        </p:nvCxnSpPr>
        <p:spPr>
          <a:xfrm flipV="1">
            <a:off x="3944257" y="1869743"/>
            <a:ext cx="2251827" cy="75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20377698">
            <a:off x="5699541" y="1560995"/>
            <a:ext cx="914400" cy="914400"/>
          </a:xfrm>
          <a:prstGeom prst="arc">
            <a:avLst>
              <a:gd name="adj1" fmla="val 16200000"/>
              <a:gd name="adj2" fmla="val 1848576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 rot="4081714">
            <a:off x="5572103" y="989531"/>
            <a:ext cx="914400" cy="914400"/>
          </a:xfrm>
          <a:prstGeom prst="arc">
            <a:avLst>
              <a:gd name="adj1" fmla="val 20217302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5416415" y="1317859"/>
            <a:ext cx="914400" cy="914400"/>
          </a:xfrm>
          <a:prstGeom prst="arc">
            <a:avLst>
              <a:gd name="adj1" fmla="val 194735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073253" y="1624083"/>
            <a:ext cx="150127" cy="1774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20079131">
            <a:off x="3762206" y="2287774"/>
            <a:ext cx="333713" cy="18376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lowchart: Delay 54"/>
          <p:cNvSpPr/>
          <p:nvPr/>
        </p:nvSpPr>
        <p:spPr>
          <a:xfrm rot="16200000">
            <a:off x="4032409" y="3864975"/>
            <a:ext cx="395784" cy="261562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166446" y="3907045"/>
            <a:ext cx="150127" cy="1774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3929062" y="3995755"/>
            <a:ext cx="0" cy="794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473206" y="3995754"/>
            <a:ext cx="0" cy="794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944257" y="4790364"/>
            <a:ext cx="528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rc 63"/>
          <p:cNvSpPr/>
          <p:nvPr/>
        </p:nvSpPr>
        <p:spPr>
          <a:xfrm rot="7554446">
            <a:off x="3753363" y="3761417"/>
            <a:ext cx="914400" cy="914400"/>
          </a:xfrm>
          <a:prstGeom prst="arc">
            <a:avLst>
              <a:gd name="adj1" fmla="val 1738164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/>
          <p:cNvSpPr/>
          <p:nvPr/>
        </p:nvSpPr>
        <p:spPr>
          <a:xfrm rot="7554446">
            <a:off x="3753363" y="3312573"/>
            <a:ext cx="914400" cy="914400"/>
          </a:xfrm>
          <a:prstGeom prst="arc">
            <a:avLst>
              <a:gd name="adj1" fmla="val 17381643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72701" y="4790363"/>
            <a:ext cx="10809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Down Arrow 69"/>
          <p:cNvSpPr/>
          <p:nvPr/>
        </p:nvSpPr>
        <p:spPr>
          <a:xfrm>
            <a:off x="6091208" y="1788707"/>
            <a:ext cx="13106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660697" y="420280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2975151" y="21971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6316258" y="13465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147019" y="424935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6238704" y="2428805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</a:t>
            </a:r>
            <a:endParaRPr lang="en-US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3284851" y="1346568"/>
            <a:ext cx="287258" cy="809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5883694" y="723569"/>
            <a:ext cx="303643" cy="866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87278" y="124781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  <p:cxnSp>
        <p:nvCxnSpPr>
          <p:cNvPr id="82" name="Straight Arrow Connector 81"/>
          <p:cNvCxnSpPr>
            <a:stCxn id="80" idx="3"/>
          </p:cNvCxnSpPr>
          <p:nvPr/>
        </p:nvCxnSpPr>
        <p:spPr>
          <a:xfrm flipV="1">
            <a:off x="5191693" y="1257389"/>
            <a:ext cx="843822" cy="175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3484100" y="1582866"/>
            <a:ext cx="962517" cy="25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2" idx="3"/>
          </p:cNvCxnSpPr>
          <p:nvPr/>
        </p:nvCxnSpPr>
        <p:spPr>
          <a:xfrm flipH="1" flipV="1">
            <a:off x="2247962" y="1842430"/>
            <a:ext cx="1036889" cy="539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32" idx="2"/>
          </p:cNvCxnSpPr>
          <p:nvPr/>
        </p:nvCxnSpPr>
        <p:spPr>
          <a:xfrm flipH="1" flipV="1">
            <a:off x="1657529" y="3314188"/>
            <a:ext cx="1249605" cy="580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036354" y="271872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200mm</a:t>
            </a:r>
            <a:endParaRPr lang="en-US"/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2702659" y="2155250"/>
            <a:ext cx="163371" cy="465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89" idx="2"/>
          </p:cNvCxnSpPr>
          <p:nvPr/>
        </p:nvCxnSpPr>
        <p:spPr>
          <a:xfrm flipH="1">
            <a:off x="2259982" y="3088061"/>
            <a:ext cx="228580" cy="492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6" idx="3"/>
          </p:cNvCxnSpPr>
          <p:nvPr/>
        </p:nvCxnSpPr>
        <p:spPr>
          <a:xfrm flipV="1">
            <a:off x="3050277" y="3276149"/>
            <a:ext cx="197437" cy="7362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3194395" y="4179025"/>
            <a:ext cx="597462" cy="7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226713" y="366799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60°</a:t>
            </a:r>
            <a:endParaRPr lang="en-US" dirty="0"/>
          </a:p>
        </p:txBody>
      </p:sp>
      <p:cxnSp>
        <p:nvCxnSpPr>
          <p:cNvPr id="104" name="Straight Connector 103"/>
          <p:cNvCxnSpPr/>
          <p:nvPr/>
        </p:nvCxnSpPr>
        <p:spPr>
          <a:xfrm flipH="1" flipV="1">
            <a:off x="3791857" y="3057489"/>
            <a:ext cx="307663" cy="5226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 flipV="1">
            <a:off x="4230301" y="2839238"/>
            <a:ext cx="16976" cy="6507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811725" y="288976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20°</a:t>
            </a:r>
            <a:endParaRPr lang="en-US" dirty="0"/>
          </a:p>
        </p:txBody>
      </p:sp>
      <p:cxnSp>
        <p:nvCxnSpPr>
          <p:cNvPr id="112" name="Straight Connector 111"/>
          <p:cNvCxnSpPr/>
          <p:nvPr/>
        </p:nvCxnSpPr>
        <p:spPr>
          <a:xfrm flipV="1">
            <a:off x="4414997" y="1934357"/>
            <a:ext cx="988779" cy="3400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V="1">
            <a:off x="4489636" y="2428806"/>
            <a:ext cx="818238" cy="404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4857593" y="207834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15°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4489636" y="442416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" name="Down Arrow 1"/>
          <p:cNvSpPr/>
          <p:nvPr/>
        </p:nvSpPr>
        <p:spPr>
          <a:xfrm rot="10800000">
            <a:off x="2999794" y="4283431"/>
            <a:ext cx="150125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 rot="10800000">
            <a:off x="4124086" y="4673516"/>
            <a:ext cx="150125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Down Arrow 59"/>
          <p:cNvSpPr/>
          <p:nvPr/>
        </p:nvSpPr>
        <p:spPr>
          <a:xfrm rot="5400000">
            <a:off x="2417499" y="3708678"/>
            <a:ext cx="185340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640848" y="497805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829048" y="385265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71684" y="5399440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900 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146655" y="4788083"/>
            <a:ext cx="150126" cy="1758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074353" y="4844196"/>
            <a:ext cx="2069149" cy="257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199734" y="3137826"/>
            <a:ext cx="21985" cy="1612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8112082" y="3464267"/>
            <a:ext cx="1034573" cy="132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913388" y="353771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BD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8772723" y="401244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20°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61929" y="2741974"/>
            <a:ext cx="66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 D:</a:t>
            </a:r>
            <a:endParaRPr lang="en-US" b="1" dirty="0"/>
          </a:p>
        </p:txBody>
      </p:sp>
      <p:cxnSp>
        <p:nvCxnSpPr>
          <p:cNvPr id="16" name="Straight Arrow Connector 15"/>
          <p:cNvCxnSpPr>
            <a:endCxn id="4" idx="4"/>
          </p:cNvCxnSpPr>
          <p:nvPr/>
        </p:nvCxnSpPr>
        <p:spPr>
          <a:xfrm flipV="1">
            <a:off x="9221718" y="4963910"/>
            <a:ext cx="0" cy="804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57332" y="575993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900N</a:t>
            </a:r>
            <a:endParaRPr lang="en-US" dirty="0"/>
          </a:p>
        </p:txBody>
      </p:sp>
      <p:cxnSp>
        <p:nvCxnSpPr>
          <p:cNvPr id="19" name="Straight Arrow Connector 18"/>
          <p:cNvCxnSpPr>
            <a:endCxn id="4" idx="6"/>
          </p:cNvCxnSpPr>
          <p:nvPr/>
        </p:nvCxnSpPr>
        <p:spPr>
          <a:xfrm flipH="1">
            <a:off x="9296781" y="4869945"/>
            <a:ext cx="1416712" cy="6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8381786" y="3830786"/>
            <a:ext cx="0" cy="711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381787" y="4554087"/>
            <a:ext cx="522844" cy="18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402706" y="45008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BDx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7850331" y="399575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0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940490" y="3248167"/>
            <a:ext cx="136477" cy="122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4" idx="4"/>
          </p:cNvCxnSpPr>
          <p:nvPr/>
        </p:nvCxnSpPr>
        <p:spPr>
          <a:xfrm flipH="1">
            <a:off x="5008728" y="3370997"/>
            <a:ext cx="1" cy="1105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076967" y="3370997"/>
            <a:ext cx="586853" cy="968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4" idx="7"/>
          </p:cNvCxnSpPr>
          <p:nvPr/>
        </p:nvCxnSpPr>
        <p:spPr>
          <a:xfrm>
            <a:off x="5056980" y="3266155"/>
            <a:ext cx="1302877" cy="21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4" idx="2"/>
          </p:cNvCxnSpPr>
          <p:nvPr/>
        </p:nvCxnSpPr>
        <p:spPr>
          <a:xfrm flipH="1">
            <a:off x="4244454" y="3309582"/>
            <a:ext cx="696036" cy="1030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008728" y="2866030"/>
            <a:ext cx="1351129" cy="358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63820" y="2936525"/>
            <a:ext cx="1010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15°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940490" y="372541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20°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545596" y="3725417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30°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944203" y="2429301"/>
            <a:ext cx="64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 B: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135534" y="4277940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BD</a:t>
            </a:r>
            <a:r>
              <a:rPr lang="en-US" dirty="0" smtClean="0"/>
              <a:t> = 957.76 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14006" y="348017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200mm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135534" y="261396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574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5199798" y="3275462"/>
            <a:ext cx="1678674" cy="1144911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3753134" y="3275462"/>
            <a:ext cx="2866029" cy="1144911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55994" y="4236128"/>
            <a:ext cx="1528549" cy="36849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>
            <a:off x="5984544" y="4604618"/>
            <a:ext cx="702859" cy="622475"/>
          </a:xfrm>
          <a:prstGeom prst="rt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8270853">
            <a:off x="3958545" y="4816073"/>
            <a:ext cx="898680" cy="831090"/>
          </a:xfrm>
          <a:prstGeom prst="rt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55993" y="4601615"/>
            <a:ext cx="1528550" cy="62547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854890" y="4780537"/>
            <a:ext cx="1255594" cy="120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27694" y="4760066"/>
            <a:ext cx="1255594" cy="120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84409" y="5005727"/>
            <a:ext cx="735140" cy="726333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504982" y="4997400"/>
            <a:ext cx="735140" cy="726333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lay 17"/>
          <p:cNvSpPr/>
          <p:nvPr/>
        </p:nvSpPr>
        <p:spPr>
          <a:xfrm rot="16200000">
            <a:off x="5176664" y="2903558"/>
            <a:ext cx="380637" cy="375317"/>
          </a:xfrm>
          <a:prstGeom prst="flowChartDelay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rot="1780702">
            <a:off x="2500777" y="2200262"/>
            <a:ext cx="3111690" cy="2183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lay 21"/>
          <p:cNvSpPr/>
          <p:nvPr/>
        </p:nvSpPr>
        <p:spPr>
          <a:xfrm rot="5400000">
            <a:off x="2555943" y="1346088"/>
            <a:ext cx="380637" cy="375317"/>
          </a:xfrm>
          <a:prstGeom prst="flowChartDelay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244152" y="2993045"/>
            <a:ext cx="245659" cy="232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611538" y="1426452"/>
            <a:ext cx="245659" cy="232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56345" y="1343428"/>
            <a:ext cx="382619" cy="10081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Manual Input 25"/>
          <p:cNvSpPr/>
          <p:nvPr/>
        </p:nvSpPr>
        <p:spPr>
          <a:xfrm>
            <a:off x="2156344" y="600501"/>
            <a:ext cx="1348637" cy="725141"/>
          </a:xfrm>
          <a:prstGeom prst="flowChartManualInpu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4289" y="36888"/>
            <a:ext cx="269631" cy="2201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22748" y="68116"/>
            <a:ext cx="269631" cy="2201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15908424">
            <a:off x="2607641" y="307950"/>
            <a:ext cx="416387" cy="330039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lay 29"/>
          <p:cNvSpPr/>
          <p:nvPr/>
        </p:nvSpPr>
        <p:spPr>
          <a:xfrm rot="15908424">
            <a:off x="2274033" y="340751"/>
            <a:ext cx="416387" cy="330039"/>
          </a:xfrm>
          <a:prstGeom prst="flowChartDela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3905486">
            <a:off x="3944576" y="3425912"/>
            <a:ext cx="914400" cy="18579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 rot="3934240">
            <a:off x="3473170" y="2648049"/>
            <a:ext cx="1124534" cy="115530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597053" y="3916627"/>
            <a:ext cx="140795" cy="1689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02154" y="2164719"/>
            <a:ext cx="140795" cy="1689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4667450" y="4085603"/>
            <a:ext cx="1" cy="2356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8" idx="1"/>
          </p:cNvCxnSpPr>
          <p:nvPr/>
        </p:nvCxnSpPr>
        <p:spPr>
          <a:xfrm>
            <a:off x="5366983" y="3281535"/>
            <a:ext cx="33541" cy="3160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94744" y="56739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0.5m</a:t>
            </a:r>
            <a:endParaRPr lang="en-US" dirty="0"/>
          </a:p>
        </p:txBody>
      </p:sp>
      <p:cxnSp>
        <p:nvCxnSpPr>
          <p:cNvPr id="43" name="Straight Connector 42"/>
          <p:cNvCxnSpPr>
            <a:stCxn id="18" idx="2"/>
          </p:cNvCxnSpPr>
          <p:nvPr/>
        </p:nvCxnSpPr>
        <p:spPr>
          <a:xfrm>
            <a:off x="5554641" y="3091216"/>
            <a:ext cx="2538481" cy="17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3" idx="6"/>
          </p:cNvCxnSpPr>
          <p:nvPr/>
        </p:nvCxnSpPr>
        <p:spPr>
          <a:xfrm>
            <a:off x="4737848" y="4001115"/>
            <a:ext cx="3478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999227" y="333414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0.9m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3942949" y="1658464"/>
            <a:ext cx="377619" cy="506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462429" y="1778395"/>
            <a:ext cx="858756" cy="115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857197" y="313086"/>
            <a:ext cx="807533" cy="1091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493487" y="2028958"/>
            <a:ext cx="134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2.4m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401776" y="116441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4131759" y="1911592"/>
            <a:ext cx="351529" cy="190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019884" y="2398290"/>
            <a:ext cx="534757" cy="307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887806" y="1533746"/>
            <a:ext cx="1096737" cy="630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3504981" y="600501"/>
            <a:ext cx="896795" cy="563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2347654" y="2199813"/>
            <a:ext cx="1448232" cy="47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973546" y="187811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ø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5527985" y="269680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545358" y="22396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276972" y="14500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4720970" y="363115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1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5199798" y="3275462"/>
            <a:ext cx="1678674" cy="1144911"/>
          </a:xfrm>
          <a:prstGeom prst="flowChart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3751177" y="3275016"/>
            <a:ext cx="2866029" cy="1144911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55994" y="4236128"/>
            <a:ext cx="1528549" cy="36849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/>
          <p:cNvSpPr/>
          <p:nvPr/>
        </p:nvSpPr>
        <p:spPr>
          <a:xfrm>
            <a:off x="5984544" y="4604618"/>
            <a:ext cx="702859" cy="622475"/>
          </a:xfrm>
          <a:prstGeom prst="rt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8270853">
            <a:off x="3958545" y="4816073"/>
            <a:ext cx="898680" cy="831090"/>
          </a:xfrm>
          <a:prstGeom prst="rt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55993" y="4601615"/>
            <a:ext cx="1528550" cy="62547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854890" y="4780537"/>
            <a:ext cx="1255594" cy="120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27694" y="4760066"/>
            <a:ext cx="1255594" cy="12010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84409" y="5005727"/>
            <a:ext cx="735140" cy="726333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504982" y="4997400"/>
            <a:ext cx="735140" cy="726333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lay 17"/>
          <p:cNvSpPr/>
          <p:nvPr/>
        </p:nvSpPr>
        <p:spPr>
          <a:xfrm rot="16200000">
            <a:off x="5176664" y="2903558"/>
            <a:ext cx="380637" cy="375317"/>
          </a:xfrm>
          <a:prstGeom prst="flowChartDelay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rot="1780702">
            <a:off x="2500777" y="2200262"/>
            <a:ext cx="3111690" cy="21836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lay 21"/>
          <p:cNvSpPr/>
          <p:nvPr/>
        </p:nvSpPr>
        <p:spPr>
          <a:xfrm rot="5400000">
            <a:off x="2555943" y="1346088"/>
            <a:ext cx="380637" cy="375317"/>
          </a:xfrm>
          <a:prstGeom prst="flowChartDelay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244152" y="2993045"/>
            <a:ext cx="245659" cy="232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611538" y="1426452"/>
            <a:ext cx="245659" cy="232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56345" y="1343428"/>
            <a:ext cx="382619" cy="10081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Manual Input 25"/>
          <p:cNvSpPr/>
          <p:nvPr/>
        </p:nvSpPr>
        <p:spPr>
          <a:xfrm>
            <a:off x="2156344" y="600501"/>
            <a:ext cx="1348637" cy="725141"/>
          </a:xfrm>
          <a:prstGeom prst="flowChartManualInpu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4289" y="36888"/>
            <a:ext cx="269631" cy="2201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22748" y="68116"/>
            <a:ext cx="269631" cy="2201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15908424">
            <a:off x="2607641" y="307950"/>
            <a:ext cx="416387" cy="330039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lay 29"/>
          <p:cNvSpPr/>
          <p:nvPr/>
        </p:nvSpPr>
        <p:spPr>
          <a:xfrm rot="15908424">
            <a:off x="2274033" y="340751"/>
            <a:ext cx="416387" cy="330039"/>
          </a:xfrm>
          <a:prstGeom prst="flowChartDela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3905486">
            <a:off x="3944576" y="3425912"/>
            <a:ext cx="914400" cy="18579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 rot="3934240">
            <a:off x="3473170" y="2648049"/>
            <a:ext cx="1124534" cy="115530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597053" y="3916627"/>
            <a:ext cx="140795" cy="1689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802154" y="2164719"/>
            <a:ext cx="140795" cy="1689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4667450" y="4085603"/>
            <a:ext cx="1" cy="2356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8" idx="1"/>
          </p:cNvCxnSpPr>
          <p:nvPr/>
        </p:nvCxnSpPr>
        <p:spPr>
          <a:xfrm>
            <a:off x="5366983" y="3281535"/>
            <a:ext cx="33541" cy="3160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94744" y="56739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0.5m</a:t>
            </a:r>
            <a:endParaRPr lang="en-US" dirty="0"/>
          </a:p>
        </p:txBody>
      </p:sp>
      <p:cxnSp>
        <p:nvCxnSpPr>
          <p:cNvPr id="43" name="Straight Connector 42"/>
          <p:cNvCxnSpPr>
            <a:stCxn id="18" idx="2"/>
          </p:cNvCxnSpPr>
          <p:nvPr/>
        </p:nvCxnSpPr>
        <p:spPr>
          <a:xfrm>
            <a:off x="5554641" y="3091216"/>
            <a:ext cx="2538481" cy="17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3" idx="6"/>
          </p:cNvCxnSpPr>
          <p:nvPr/>
        </p:nvCxnSpPr>
        <p:spPr>
          <a:xfrm>
            <a:off x="4737848" y="4001115"/>
            <a:ext cx="3478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999227" y="333414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0.9m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3942949" y="1658464"/>
            <a:ext cx="377619" cy="506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462429" y="1778395"/>
            <a:ext cx="858756" cy="115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857197" y="313086"/>
            <a:ext cx="807533" cy="1091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493487" y="2028958"/>
            <a:ext cx="134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2.4m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401776" y="116441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4131759" y="1911592"/>
            <a:ext cx="351529" cy="190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019884" y="2398290"/>
            <a:ext cx="534757" cy="307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887806" y="1533746"/>
            <a:ext cx="1096737" cy="630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3504981" y="600501"/>
            <a:ext cx="896795" cy="563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2347654" y="2199813"/>
            <a:ext cx="1448232" cy="476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78271" y="182493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Ø = 20°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5527985" y="269680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545358" y="22396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2276972" y="14500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4720970" y="363115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2578271" y="4000483"/>
            <a:ext cx="205808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983116" y="3560562"/>
            <a:ext cx="666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endParaRPr lang="en-US" dirty="0"/>
          </a:p>
        </p:txBody>
      </p:sp>
      <p:cxnSp>
        <p:nvCxnSpPr>
          <p:cNvPr id="9" name="Straight Connector 8"/>
          <p:cNvCxnSpPr>
            <a:stCxn id="31" idx="3"/>
          </p:cNvCxnSpPr>
          <p:nvPr/>
        </p:nvCxnSpPr>
        <p:spPr>
          <a:xfrm flipH="1" flipV="1">
            <a:off x="4124961" y="2935770"/>
            <a:ext cx="469375" cy="9977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2956210" y="1699567"/>
            <a:ext cx="2063674" cy="1156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4" idx="6"/>
          </p:cNvCxnSpPr>
          <p:nvPr/>
        </p:nvCxnSpPr>
        <p:spPr>
          <a:xfrm flipV="1">
            <a:off x="3942949" y="2247450"/>
            <a:ext cx="4477720" cy="17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29606" y="2493167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41" name="Straight Arrow Connector 40"/>
          <p:cNvCxnSpPr>
            <a:stCxn id="37" idx="0"/>
          </p:cNvCxnSpPr>
          <p:nvPr/>
        </p:nvCxnSpPr>
        <p:spPr>
          <a:xfrm flipV="1">
            <a:off x="7477243" y="2309445"/>
            <a:ext cx="676" cy="183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7" idx="2"/>
          </p:cNvCxnSpPr>
          <p:nvPr/>
        </p:nvCxnSpPr>
        <p:spPr>
          <a:xfrm>
            <a:off x="7477243" y="2862499"/>
            <a:ext cx="0" cy="228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6" idx="0"/>
          </p:cNvCxnSpPr>
          <p:nvPr/>
        </p:nvCxnSpPr>
        <p:spPr>
          <a:xfrm flipV="1">
            <a:off x="7329606" y="3109051"/>
            <a:ext cx="0" cy="225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6" idx="2"/>
          </p:cNvCxnSpPr>
          <p:nvPr/>
        </p:nvCxnSpPr>
        <p:spPr>
          <a:xfrm>
            <a:off x="7329606" y="3703474"/>
            <a:ext cx="0" cy="254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327443" y="2291079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Ø = 20°</a:t>
            </a:r>
            <a:endParaRPr lang="en-US" dirty="0"/>
          </a:p>
        </p:txBody>
      </p:sp>
      <p:sp>
        <p:nvSpPr>
          <p:cNvPr id="62" name="Arc 61"/>
          <p:cNvSpPr/>
          <p:nvPr/>
        </p:nvSpPr>
        <p:spPr>
          <a:xfrm rot="12255905">
            <a:off x="3369735" y="1678965"/>
            <a:ext cx="914400" cy="914400"/>
          </a:xfrm>
          <a:prstGeom prst="arc">
            <a:avLst>
              <a:gd name="adj1" fmla="val 19655640"/>
              <a:gd name="adj2" fmla="val 0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 63"/>
          <p:cNvSpPr/>
          <p:nvPr/>
        </p:nvSpPr>
        <p:spPr>
          <a:xfrm rot="2579420">
            <a:off x="3861580" y="2171535"/>
            <a:ext cx="479402" cy="585950"/>
          </a:xfrm>
          <a:prstGeom prst="arc">
            <a:avLst>
              <a:gd name="adj1" fmla="val 16200000"/>
              <a:gd name="adj2" fmla="val 190150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c 65"/>
          <p:cNvSpPr/>
          <p:nvPr/>
        </p:nvSpPr>
        <p:spPr>
          <a:xfrm rot="15138729">
            <a:off x="4259537" y="3405256"/>
            <a:ext cx="914400" cy="914400"/>
          </a:xfrm>
          <a:prstGeom prst="arc">
            <a:avLst>
              <a:gd name="adj1" fmla="val 16200000"/>
              <a:gd name="adj2" fmla="val 200408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/>
          <p:nvPr/>
        </p:nvCxnSpPr>
        <p:spPr>
          <a:xfrm>
            <a:off x="3872551" y="2200873"/>
            <a:ext cx="0" cy="43055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3872551" y="6043284"/>
            <a:ext cx="763809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131758" y="606066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0114" y="3098041"/>
            <a:ext cx="163773" cy="163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>
          <a:xfrm>
            <a:off x="4629903" y="3237830"/>
            <a:ext cx="1416055" cy="982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495273" y="1779377"/>
            <a:ext cx="2076728" cy="140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11690" y="3179927"/>
            <a:ext cx="368489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4" idx="4"/>
          </p:cNvCxnSpPr>
          <p:nvPr/>
        </p:nvCxnSpPr>
        <p:spPr>
          <a:xfrm flipH="1" flipV="1">
            <a:off x="4572001" y="3261814"/>
            <a:ext cx="765929" cy="1842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067033" y="5104263"/>
            <a:ext cx="32345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273002" y="5036024"/>
            <a:ext cx="107527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29903" y="285153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19817" y="517250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495273" y="1711137"/>
            <a:ext cx="107527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989098" y="4117074"/>
            <a:ext cx="107527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218395" y="181183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58057" y="406888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26" name="Straight Connector 25"/>
          <p:cNvCxnSpPr>
            <a:stCxn id="4" idx="0"/>
          </p:cNvCxnSpPr>
          <p:nvPr/>
        </p:nvCxnSpPr>
        <p:spPr>
          <a:xfrm flipH="1" flipV="1">
            <a:off x="4560008" y="1255592"/>
            <a:ext cx="11993" cy="18424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6041313" y="668740"/>
            <a:ext cx="16744" cy="3448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9" idx="0"/>
          </p:cNvCxnSpPr>
          <p:nvPr/>
        </p:nvCxnSpPr>
        <p:spPr>
          <a:xfrm flipH="1" flipV="1">
            <a:off x="2547846" y="504967"/>
            <a:ext cx="1191" cy="12061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547846" y="945848"/>
            <a:ext cx="3501839" cy="204638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572001" y="1473958"/>
            <a:ext cx="1417097" cy="841499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244454" y="3179927"/>
            <a:ext cx="13647" cy="1924336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096625" y="4202270"/>
            <a:ext cx="13414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550925" y="3179927"/>
            <a:ext cx="13648" cy="1009936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564573" y="4253551"/>
            <a:ext cx="0" cy="850712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/>
        </p:nvSpPr>
        <p:spPr>
          <a:xfrm rot="14902753">
            <a:off x="4818564" y="4491138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/>
          <p:nvPr/>
        </p:nvSpPr>
        <p:spPr>
          <a:xfrm rot="15074199">
            <a:off x="3726849" y="2565909"/>
            <a:ext cx="914400" cy="914400"/>
          </a:xfrm>
          <a:prstGeom prst="arc">
            <a:avLst>
              <a:gd name="adj1" fmla="val 16200000"/>
              <a:gd name="adj2" fmla="val 203750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564573" y="452731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0.9m</a:t>
            </a:r>
            <a:endParaRPr lang="en-US" dirty="0"/>
          </a:p>
        </p:txBody>
      </p:sp>
      <p:cxnSp>
        <p:nvCxnSpPr>
          <p:cNvPr id="3" name="Straight Arrow Connector 2"/>
          <p:cNvCxnSpPr>
            <a:stCxn id="19" idx="2"/>
          </p:cNvCxnSpPr>
          <p:nvPr/>
        </p:nvCxnSpPr>
        <p:spPr>
          <a:xfrm>
            <a:off x="2495273" y="1779376"/>
            <a:ext cx="0" cy="1072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74204" y="266687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21709" y="262345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Ø = 20°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790296" y="4333669"/>
            <a:ext cx="150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r>
              <a:rPr lang="en-US" dirty="0" smtClean="0"/>
              <a:t> = 44.43°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16776" y="354967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0.8208m</a:t>
            </a:r>
            <a:endParaRPr lang="en-US" dirty="0"/>
          </a:p>
        </p:txBody>
      </p:sp>
      <p:cxnSp>
        <p:nvCxnSpPr>
          <p:cNvPr id="12" name="Straight Connector 11"/>
          <p:cNvCxnSpPr>
            <a:stCxn id="21" idx="4"/>
          </p:cNvCxnSpPr>
          <p:nvPr/>
        </p:nvCxnSpPr>
        <p:spPr>
          <a:xfrm>
            <a:off x="6042862" y="4253551"/>
            <a:ext cx="15195" cy="20244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4"/>
          </p:cNvCxnSpPr>
          <p:nvPr/>
        </p:nvCxnSpPr>
        <p:spPr>
          <a:xfrm>
            <a:off x="5326766" y="5172501"/>
            <a:ext cx="10626" cy="11054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3"/>
          </p:cNvCxnSpPr>
          <p:nvPr/>
        </p:nvCxnSpPr>
        <p:spPr>
          <a:xfrm>
            <a:off x="4514098" y="3237830"/>
            <a:ext cx="15004" cy="29851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514098" y="5541832"/>
            <a:ext cx="7840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380529" y="5541832"/>
            <a:ext cx="66233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02418" y="5505526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0.5m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475108" y="5618726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1.755m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648792" y="131619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090747" y="1416056"/>
            <a:ext cx="134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2.4m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37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lay 3"/>
          <p:cNvSpPr/>
          <p:nvPr/>
        </p:nvSpPr>
        <p:spPr>
          <a:xfrm rot="16200000">
            <a:off x="5315705" y="4524334"/>
            <a:ext cx="622146" cy="308043"/>
          </a:xfrm>
          <a:prstGeom prst="flowChartDe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4648503">
            <a:off x="5179329" y="3813489"/>
            <a:ext cx="914400" cy="914400"/>
          </a:xfrm>
          <a:prstGeom prst="arc">
            <a:avLst>
              <a:gd name="adj1" fmla="val 19044297"/>
              <a:gd name="adj2" fmla="val 209186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0800000">
            <a:off x="5015556" y="3813489"/>
            <a:ext cx="914400" cy="914400"/>
          </a:xfrm>
          <a:prstGeom prst="arc">
            <a:avLst>
              <a:gd name="adj1" fmla="val 16200000"/>
              <a:gd name="adj2" fmla="val 190843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5" idx="0"/>
          </p:cNvCxnSpPr>
          <p:nvPr/>
        </p:nvCxnSpPr>
        <p:spPr>
          <a:xfrm flipV="1">
            <a:off x="6011594" y="3070746"/>
            <a:ext cx="1371845" cy="1461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7371230">
            <a:off x="5047396" y="3272327"/>
            <a:ext cx="914400" cy="914400"/>
          </a:xfrm>
          <a:prstGeom prst="arc">
            <a:avLst>
              <a:gd name="adj1" fmla="val 17358288"/>
              <a:gd name="adj2" fmla="val 210017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763598" y="2926911"/>
            <a:ext cx="1305461" cy="1185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7936354">
            <a:off x="6881375" y="2844601"/>
            <a:ext cx="914400" cy="914400"/>
          </a:xfrm>
          <a:prstGeom prst="arc">
            <a:avLst>
              <a:gd name="adj1" fmla="val 17522261"/>
              <a:gd name="adj2" fmla="val 196673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3737758">
            <a:off x="6525356" y="2397794"/>
            <a:ext cx="914400" cy="914400"/>
          </a:xfrm>
          <a:prstGeom prst="arc">
            <a:avLst>
              <a:gd name="adj1" fmla="val 18069145"/>
              <a:gd name="adj2" fmla="val 196021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17936383">
            <a:off x="6831172" y="2861567"/>
            <a:ext cx="875625" cy="914400"/>
          </a:xfrm>
          <a:prstGeom prst="arc">
            <a:avLst>
              <a:gd name="adj1" fmla="val 1967967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3833352" y="3873065"/>
            <a:ext cx="1344307" cy="718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2"/>
          </p:cNvCxnSpPr>
          <p:nvPr/>
        </p:nvCxnSpPr>
        <p:spPr>
          <a:xfrm flipH="1" flipV="1">
            <a:off x="4067033" y="3725219"/>
            <a:ext cx="1259782" cy="4255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17416873">
            <a:off x="3443385" y="3693545"/>
            <a:ext cx="914400" cy="914400"/>
          </a:xfrm>
          <a:prstGeom prst="arc">
            <a:avLst>
              <a:gd name="adj1" fmla="val 2009983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 rot="15177468">
            <a:off x="3808151" y="3341942"/>
            <a:ext cx="914400" cy="914400"/>
          </a:xfrm>
          <a:prstGeom prst="arc">
            <a:avLst>
              <a:gd name="adj1" fmla="val 16200000"/>
              <a:gd name="adj2" fmla="val 181474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087365" y="2947335"/>
            <a:ext cx="179955" cy="192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95453" y="3745260"/>
            <a:ext cx="179955" cy="192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142491" y="3109780"/>
            <a:ext cx="887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641626">
            <a:off x="3704872" y="3850144"/>
            <a:ext cx="1228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838734" y="4989429"/>
            <a:ext cx="5121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31613" y="462009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611438" y="32892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023610" y="462511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939986" y="246962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226175" y="37824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267320" y="3043696"/>
            <a:ext cx="1098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75706" y="3781149"/>
            <a:ext cx="1545423" cy="19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626778" y="2654291"/>
            <a:ext cx="0" cy="1496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7177342" y="1897039"/>
            <a:ext cx="9525" cy="1029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2" idx="2"/>
          </p:cNvCxnSpPr>
          <p:nvPr/>
        </p:nvCxnSpPr>
        <p:spPr>
          <a:xfrm flipV="1">
            <a:off x="4059063" y="2231694"/>
            <a:ext cx="7970" cy="1490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075408" y="3140057"/>
            <a:ext cx="15513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35" idx="2"/>
          </p:cNvCxnSpPr>
          <p:nvPr/>
        </p:nvCxnSpPr>
        <p:spPr>
          <a:xfrm>
            <a:off x="5626778" y="2838957"/>
            <a:ext cx="1476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710985" y="3043696"/>
            <a:ext cx="0" cy="19457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838734" y="3813489"/>
            <a:ext cx="0" cy="11759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797005" y="40429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961927" y="415074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60mm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470165" y="255012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80mm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895084" y="223921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20mm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853833" y="410782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90°</a:t>
            </a:r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3700263" y="3778006"/>
            <a:ext cx="321261" cy="6511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020250" y="3855554"/>
            <a:ext cx="740984" cy="3324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rc 71"/>
          <p:cNvSpPr/>
          <p:nvPr/>
        </p:nvSpPr>
        <p:spPr>
          <a:xfrm rot="5895634">
            <a:off x="3384893" y="3273277"/>
            <a:ext cx="914400" cy="914400"/>
          </a:xfrm>
          <a:prstGeom prst="arc">
            <a:avLst>
              <a:gd name="adj1" fmla="val 1741021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27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4"/>
          <p:cNvSpPr/>
          <p:nvPr/>
        </p:nvSpPr>
        <p:spPr>
          <a:xfrm rot="4648503">
            <a:off x="5179329" y="3813489"/>
            <a:ext cx="914400" cy="914400"/>
          </a:xfrm>
          <a:prstGeom prst="arc">
            <a:avLst>
              <a:gd name="adj1" fmla="val 19044297"/>
              <a:gd name="adj2" fmla="val 209186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0800000">
            <a:off x="5015556" y="3813489"/>
            <a:ext cx="914400" cy="914400"/>
          </a:xfrm>
          <a:prstGeom prst="arc">
            <a:avLst>
              <a:gd name="adj1" fmla="val 16200000"/>
              <a:gd name="adj2" fmla="val 190843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5" idx="0"/>
          </p:cNvCxnSpPr>
          <p:nvPr/>
        </p:nvCxnSpPr>
        <p:spPr>
          <a:xfrm flipV="1">
            <a:off x="6011594" y="3070746"/>
            <a:ext cx="1371845" cy="1461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7371230">
            <a:off x="5047396" y="3272327"/>
            <a:ext cx="914400" cy="914400"/>
          </a:xfrm>
          <a:prstGeom prst="arc">
            <a:avLst>
              <a:gd name="adj1" fmla="val 17358288"/>
              <a:gd name="adj2" fmla="val 210017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763598" y="2926911"/>
            <a:ext cx="1305461" cy="1185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7936354">
            <a:off x="6881375" y="2844601"/>
            <a:ext cx="914400" cy="914400"/>
          </a:xfrm>
          <a:prstGeom prst="arc">
            <a:avLst>
              <a:gd name="adj1" fmla="val 17522261"/>
              <a:gd name="adj2" fmla="val 196673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3737758">
            <a:off x="6525356" y="2397794"/>
            <a:ext cx="914400" cy="914400"/>
          </a:xfrm>
          <a:prstGeom prst="arc">
            <a:avLst>
              <a:gd name="adj1" fmla="val 18069145"/>
              <a:gd name="adj2" fmla="val 196021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/>
        </p:nvSpPr>
        <p:spPr>
          <a:xfrm rot="17936383">
            <a:off x="6831172" y="2861567"/>
            <a:ext cx="875625" cy="914400"/>
          </a:xfrm>
          <a:prstGeom prst="arc">
            <a:avLst>
              <a:gd name="adj1" fmla="val 1967967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3833352" y="3873065"/>
            <a:ext cx="1344307" cy="718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2"/>
          </p:cNvCxnSpPr>
          <p:nvPr/>
        </p:nvCxnSpPr>
        <p:spPr>
          <a:xfrm flipH="1" flipV="1">
            <a:off x="4067033" y="3725219"/>
            <a:ext cx="1259782" cy="4255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17416873">
            <a:off x="3443385" y="3693545"/>
            <a:ext cx="914400" cy="914400"/>
          </a:xfrm>
          <a:prstGeom prst="arc">
            <a:avLst>
              <a:gd name="adj1" fmla="val 2009983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 rot="15177468">
            <a:off x="3808151" y="3341942"/>
            <a:ext cx="914400" cy="914400"/>
          </a:xfrm>
          <a:prstGeom prst="arc">
            <a:avLst>
              <a:gd name="adj1" fmla="val 16200000"/>
              <a:gd name="adj2" fmla="val 181474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087365" y="2947335"/>
            <a:ext cx="179955" cy="192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895453" y="3745260"/>
            <a:ext cx="179955" cy="192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838734" y="4989429"/>
            <a:ext cx="5121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31613" y="462009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611438" y="32892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220758" y="49395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939986" y="246962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226175" y="378245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267320" y="3043696"/>
            <a:ext cx="10987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75706" y="3781149"/>
            <a:ext cx="1545423" cy="19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626778" y="2654291"/>
            <a:ext cx="0" cy="1496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7177342" y="1897039"/>
            <a:ext cx="9525" cy="1029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2" idx="2"/>
          </p:cNvCxnSpPr>
          <p:nvPr/>
        </p:nvCxnSpPr>
        <p:spPr>
          <a:xfrm flipV="1">
            <a:off x="4059063" y="2231694"/>
            <a:ext cx="7970" cy="1490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075408" y="3140057"/>
            <a:ext cx="15513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35" idx="2"/>
          </p:cNvCxnSpPr>
          <p:nvPr/>
        </p:nvCxnSpPr>
        <p:spPr>
          <a:xfrm>
            <a:off x="5626778" y="2838957"/>
            <a:ext cx="1476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7710985" y="3043696"/>
            <a:ext cx="0" cy="19457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838734" y="3813489"/>
            <a:ext cx="0" cy="11759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797005" y="40429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961927" y="415074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60mm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470165" y="255012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80mm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895084" y="223921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20mm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853833" y="4107824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90°</a:t>
            </a:r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3700263" y="3778006"/>
            <a:ext cx="321261" cy="6511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020250" y="3855554"/>
            <a:ext cx="740984" cy="3324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rc 71"/>
          <p:cNvSpPr/>
          <p:nvPr/>
        </p:nvSpPr>
        <p:spPr>
          <a:xfrm rot="5895634">
            <a:off x="3384893" y="3273277"/>
            <a:ext cx="914400" cy="914400"/>
          </a:xfrm>
          <a:prstGeom prst="arc">
            <a:avLst>
              <a:gd name="adj1" fmla="val 1741021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c 1"/>
          <p:cNvSpPr/>
          <p:nvPr/>
        </p:nvSpPr>
        <p:spPr>
          <a:xfrm rot="7135332">
            <a:off x="5157675" y="3825285"/>
            <a:ext cx="914400" cy="914400"/>
          </a:xfrm>
          <a:prstGeom prst="arc">
            <a:avLst>
              <a:gd name="adj1" fmla="val 18076667"/>
              <a:gd name="adj2" fmla="val 207651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614875" y="4804763"/>
            <a:ext cx="21654" cy="9818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96924" y="4816159"/>
            <a:ext cx="8227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54072" y="451638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99302" y="5403992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</a:t>
            </a:r>
            <a:endParaRPr lang="en-US" dirty="0"/>
          </a:p>
        </p:txBody>
      </p:sp>
      <p:cxnSp>
        <p:nvCxnSpPr>
          <p:cNvPr id="20" name="Straight Arrow Connector 19"/>
          <p:cNvCxnSpPr>
            <a:endCxn id="32" idx="3"/>
          </p:cNvCxnSpPr>
          <p:nvPr/>
        </p:nvCxnSpPr>
        <p:spPr>
          <a:xfrm flipH="1">
            <a:off x="3549329" y="3937982"/>
            <a:ext cx="397174" cy="86678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4" idx="5"/>
            <a:endCxn id="36" idx="1"/>
          </p:cNvCxnSpPr>
          <p:nvPr/>
        </p:nvCxnSpPr>
        <p:spPr>
          <a:xfrm flipH="1">
            <a:off x="7226175" y="3111834"/>
            <a:ext cx="14791" cy="8552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72" idx="2"/>
          </p:cNvCxnSpPr>
          <p:nvPr/>
        </p:nvCxnSpPr>
        <p:spPr>
          <a:xfrm flipH="1">
            <a:off x="3390471" y="4182934"/>
            <a:ext cx="385934" cy="507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583438" y="4227642"/>
            <a:ext cx="0" cy="34940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02513" y="379434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231613" y="4162811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86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6132" y="5179519"/>
            <a:ext cx="7119257" cy="1175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7406026" y="3217723"/>
            <a:ext cx="4041160" cy="1175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9847460">
            <a:off x="1921312" y="3206781"/>
            <a:ext cx="8030639" cy="1353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805598" flipV="1">
            <a:off x="6471779" y="3860622"/>
            <a:ext cx="3466564" cy="1424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7297502">
            <a:off x="5229469" y="3892446"/>
            <a:ext cx="2774128" cy="1467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427775">
            <a:off x="4443442" y="4521643"/>
            <a:ext cx="1951395" cy="1569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293534" y="3143132"/>
            <a:ext cx="177905" cy="2027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593363" y="1870843"/>
            <a:ext cx="177905" cy="2027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928620" y="928048"/>
            <a:ext cx="192898" cy="1683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9339307" y="163268"/>
            <a:ext cx="166938" cy="10926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20711" y="314313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485389" y="14232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66054" y="201668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11090" y="97146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21" name="Straight Connector 20"/>
          <p:cNvCxnSpPr>
            <a:endCxn id="11" idx="0"/>
          </p:cNvCxnSpPr>
          <p:nvPr/>
        </p:nvCxnSpPr>
        <p:spPr>
          <a:xfrm>
            <a:off x="2382486" y="163268"/>
            <a:ext cx="1" cy="297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6723" y="177413"/>
            <a:ext cx="1" cy="1719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7025069" y="142323"/>
            <a:ext cx="0" cy="785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12405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450601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887447" y="46649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8" idx="1"/>
          </p:cNvCxnSpPr>
          <p:nvPr/>
        </p:nvCxnSpPr>
        <p:spPr>
          <a:xfrm flipH="1">
            <a:off x="2398841" y="651161"/>
            <a:ext cx="6135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8" idx="3"/>
          </p:cNvCxnSpPr>
          <p:nvPr/>
        </p:nvCxnSpPr>
        <p:spPr>
          <a:xfrm>
            <a:off x="3498435" y="651161"/>
            <a:ext cx="1180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9" idx="1"/>
          </p:cNvCxnSpPr>
          <p:nvPr/>
        </p:nvCxnSpPr>
        <p:spPr>
          <a:xfrm flipH="1">
            <a:off x="4696723" y="651161"/>
            <a:ext cx="7538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9" idx="3"/>
          </p:cNvCxnSpPr>
          <p:nvPr/>
        </p:nvCxnSpPr>
        <p:spPr>
          <a:xfrm>
            <a:off x="5936631" y="651161"/>
            <a:ext cx="10291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0" idx="3"/>
          </p:cNvCxnSpPr>
          <p:nvPr/>
        </p:nvCxnSpPr>
        <p:spPr>
          <a:xfrm>
            <a:off x="8373477" y="651161"/>
            <a:ext cx="9658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0" idx="1"/>
          </p:cNvCxnSpPr>
          <p:nvPr/>
        </p:nvCxnSpPr>
        <p:spPr>
          <a:xfrm flipH="1">
            <a:off x="7111090" y="651161"/>
            <a:ext cx="7763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9444332" y="1253818"/>
            <a:ext cx="1504236" cy="7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" idx="3"/>
          </p:cNvCxnSpPr>
          <p:nvPr/>
        </p:nvCxnSpPr>
        <p:spPr>
          <a:xfrm flipV="1">
            <a:off x="9426606" y="5293032"/>
            <a:ext cx="1505251" cy="4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779760" y="312462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 m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57" idx="0"/>
          </p:cNvCxnSpPr>
          <p:nvPr/>
        </p:nvCxnSpPr>
        <p:spPr>
          <a:xfrm flipH="1" flipV="1">
            <a:off x="10136588" y="1340794"/>
            <a:ext cx="1" cy="1783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7" idx="2"/>
          </p:cNvCxnSpPr>
          <p:nvPr/>
        </p:nvCxnSpPr>
        <p:spPr>
          <a:xfrm>
            <a:off x="10136589" y="3493953"/>
            <a:ext cx="9402" cy="1744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9495473" y="5305801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6167940" y="5330822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2382486" y="5330822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9506245" y="5663821"/>
            <a:ext cx="0" cy="777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6616533" y="5663821"/>
            <a:ext cx="45719" cy="55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4032751" y="571978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9m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358884" y="568042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9m</a:t>
            </a:r>
            <a:endParaRPr lang="en-US" dirty="0"/>
          </a:p>
        </p:txBody>
      </p:sp>
      <p:cxnSp>
        <p:nvCxnSpPr>
          <p:cNvPr id="93" name="Straight Arrow Connector 92"/>
          <p:cNvCxnSpPr>
            <a:stCxn id="90" idx="1"/>
          </p:cNvCxnSpPr>
          <p:nvPr/>
        </p:nvCxnSpPr>
        <p:spPr>
          <a:xfrm flipH="1" flipV="1">
            <a:off x="2420711" y="5897796"/>
            <a:ext cx="1612040" cy="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90" idx="3"/>
          </p:cNvCxnSpPr>
          <p:nvPr/>
        </p:nvCxnSpPr>
        <p:spPr>
          <a:xfrm flipV="1">
            <a:off x="4518781" y="5897796"/>
            <a:ext cx="1638388" cy="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91" idx="1"/>
          </p:cNvCxnSpPr>
          <p:nvPr/>
        </p:nvCxnSpPr>
        <p:spPr>
          <a:xfrm flipH="1">
            <a:off x="6198169" y="5865092"/>
            <a:ext cx="1160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91" idx="3"/>
          </p:cNvCxnSpPr>
          <p:nvPr/>
        </p:nvCxnSpPr>
        <p:spPr>
          <a:xfrm>
            <a:off x="7844914" y="5865092"/>
            <a:ext cx="16397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 rot="10800000">
            <a:off x="2275463" y="5330822"/>
            <a:ext cx="19597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 rot="10800000">
            <a:off x="9367823" y="5303118"/>
            <a:ext cx="19597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Down Arrow 52"/>
          <p:cNvSpPr/>
          <p:nvPr/>
        </p:nvSpPr>
        <p:spPr>
          <a:xfrm rot="5400000">
            <a:off x="1565300" y="4585512"/>
            <a:ext cx="231172" cy="13306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30355" y="476589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390443" y="6066181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496765" y="6013066"/>
            <a:ext cx="39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Ey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939519" y="486896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155886" y="35624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6196457" y="530174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548633" y="220134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9610626" y="489529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9074616" y="86249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7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39486" y="1856096"/>
            <a:ext cx="3507475" cy="1501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 rot="5400000">
            <a:off x="4905055" y="3024297"/>
            <a:ext cx="2240861" cy="2047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101755" y="4247086"/>
            <a:ext cx="7001302" cy="11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828479" y="4148924"/>
            <a:ext cx="191069" cy="21836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21774" y="1897041"/>
            <a:ext cx="102358" cy="1091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4195815">
            <a:off x="6295078" y="3092097"/>
            <a:ext cx="2412248" cy="657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29950" y="2661314"/>
            <a:ext cx="191069" cy="1501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5213445" y="2736377"/>
            <a:ext cx="71650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39486" y="1050879"/>
            <a:ext cx="0" cy="8052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63093" y="179613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24132" y="148855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10046" y="388877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906316" y="377408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025484" y="832513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072953" y="832513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3"/>
          </p:cNvCxnSpPr>
          <p:nvPr/>
        </p:nvCxnSpPr>
        <p:spPr>
          <a:xfrm flipV="1">
            <a:off x="7246961" y="1931159"/>
            <a:ext cx="176056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739486" y="1225668"/>
            <a:ext cx="2285998" cy="162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121019" y="1225668"/>
            <a:ext cx="9519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474080" y="2035393"/>
            <a:ext cx="27295" cy="21626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906315" y="907576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056431" y="1225668"/>
            <a:ext cx="849884" cy="18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440119" y="2800543"/>
            <a:ext cx="16823" cy="13319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80273" y="84442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750N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48791" y="27197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450N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437041" y="76894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500mm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013421" y="84036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150mm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048994" y="84824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250mm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573091" y="3427326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540374" y="290445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0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39486" y="1856096"/>
            <a:ext cx="3507475" cy="1501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 rot="5400000">
            <a:off x="4905055" y="3024297"/>
            <a:ext cx="2240861" cy="2047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101755" y="4247086"/>
            <a:ext cx="7001302" cy="11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828479" y="4148924"/>
            <a:ext cx="191069" cy="21836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21774" y="1897041"/>
            <a:ext cx="102358" cy="10918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29950" y="2661314"/>
            <a:ext cx="191069" cy="1501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 flipH="1">
            <a:off x="5213445" y="2736377"/>
            <a:ext cx="71650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39486" y="1050879"/>
            <a:ext cx="0" cy="8052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63093" y="179613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24132" y="148855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10046" y="388877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906316" y="377408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025484" y="832513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072953" y="832513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3"/>
          </p:cNvCxnSpPr>
          <p:nvPr/>
        </p:nvCxnSpPr>
        <p:spPr>
          <a:xfrm flipV="1">
            <a:off x="7246961" y="1931159"/>
            <a:ext cx="176056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739486" y="1225668"/>
            <a:ext cx="2285998" cy="162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121019" y="1225668"/>
            <a:ext cx="9519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461612" y="1980803"/>
            <a:ext cx="27295" cy="21626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906316" y="907576"/>
            <a:ext cx="0" cy="1023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056431" y="1225668"/>
            <a:ext cx="849885" cy="162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440119" y="2800543"/>
            <a:ext cx="16823" cy="13319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80273" y="84442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750N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48791" y="27197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450N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437041" y="76894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500mm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013421" y="84036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150mm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089476" y="84834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250mm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573091" y="3427326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400mm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540374" y="290445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600mm</a:t>
            </a:r>
            <a:endParaRPr lang="en-US" dirty="0"/>
          </a:p>
        </p:txBody>
      </p:sp>
      <p:cxnSp>
        <p:nvCxnSpPr>
          <p:cNvPr id="3" name="Straight Arrow Connector 2"/>
          <p:cNvCxnSpPr>
            <a:stCxn id="10" idx="5"/>
          </p:cNvCxnSpPr>
          <p:nvPr/>
        </p:nvCxnSpPr>
        <p:spPr>
          <a:xfrm>
            <a:off x="7109142" y="1990234"/>
            <a:ext cx="719337" cy="1806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0" idx="4"/>
          </p:cNvCxnSpPr>
          <p:nvPr/>
        </p:nvCxnSpPr>
        <p:spPr>
          <a:xfrm>
            <a:off x="7072953" y="2006223"/>
            <a:ext cx="0" cy="1267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056431" y="3273789"/>
            <a:ext cx="5590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09142" y="3289778"/>
            <a:ext cx="386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686382" y="2545756"/>
            <a:ext cx="39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699260" y="3344597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1300N</a:t>
            </a:r>
            <a:endParaRPr lang="en-US" dirty="0"/>
          </a:p>
        </p:txBody>
      </p:sp>
      <p:cxnSp>
        <p:nvCxnSpPr>
          <p:cNvPr id="29" name="Straight Arrow Connector 28"/>
          <p:cNvCxnSpPr>
            <a:endCxn id="5" idx="3"/>
          </p:cNvCxnSpPr>
          <p:nvPr/>
        </p:nvCxnSpPr>
        <p:spPr>
          <a:xfrm flipV="1">
            <a:off x="6025484" y="4247086"/>
            <a:ext cx="2" cy="9527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091192" y="4258104"/>
            <a:ext cx="83193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061538" y="417306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Cx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13421" y="487662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</a:t>
            </a:r>
            <a:endParaRPr lang="en-US" dirty="0"/>
          </a:p>
        </p:txBody>
      </p:sp>
      <p:cxnSp>
        <p:nvCxnSpPr>
          <p:cNvPr id="49" name="Curved Connector 48"/>
          <p:cNvCxnSpPr/>
          <p:nvPr/>
        </p:nvCxnSpPr>
        <p:spPr>
          <a:xfrm>
            <a:off x="5664095" y="4397213"/>
            <a:ext cx="259032" cy="208187"/>
          </a:xfrm>
          <a:prstGeom prst="curvedConnector3">
            <a:avLst>
              <a:gd name="adj1" fmla="val -2376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flipH="1">
            <a:off x="5341456" y="4523866"/>
            <a:ext cx="741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300916" y="238813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650mm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7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 rot="1677824">
            <a:off x="2906972" y="3384645"/>
            <a:ext cx="2702257" cy="13511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3330054" y="709684"/>
            <a:ext cx="54591" cy="2074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768258" y="1433015"/>
            <a:ext cx="0" cy="2627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45206" y="5290459"/>
            <a:ext cx="0" cy="496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747942" y="3964675"/>
            <a:ext cx="4743" cy="484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258100" y="4790364"/>
            <a:ext cx="150126" cy="1910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2068409">
            <a:off x="5430753" y="2101305"/>
            <a:ext cx="477672" cy="34119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 rot="2354462">
            <a:off x="2995682" y="1189464"/>
            <a:ext cx="477672" cy="26873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34" idx="2"/>
            <a:endCxn id="33" idx="7"/>
          </p:cNvCxnSpPr>
          <p:nvPr/>
        </p:nvCxnSpPr>
        <p:spPr>
          <a:xfrm flipH="1">
            <a:off x="4386241" y="2277353"/>
            <a:ext cx="989892" cy="25409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3" idx="4"/>
          </p:cNvCxnSpPr>
          <p:nvPr/>
        </p:nvCxnSpPr>
        <p:spPr>
          <a:xfrm>
            <a:off x="4333163" y="4981433"/>
            <a:ext cx="0" cy="309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333163" y="5135946"/>
            <a:ext cx="812043" cy="4026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747942" y="4297936"/>
            <a:ext cx="1585221" cy="8380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333162" y="542242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270mm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863946" y="481834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690mm</a:t>
            </a:r>
            <a:endParaRPr lang="en-US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5754862" y="4090362"/>
            <a:ext cx="1191848" cy="62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5" idx="4"/>
          </p:cNvCxnSpPr>
          <p:nvPr/>
        </p:nvCxnSpPr>
        <p:spPr>
          <a:xfrm>
            <a:off x="3334495" y="1578984"/>
            <a:ext cx="3775989" cy="1502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350786" y="2784143"/>
            <a:ext cx="0" cy="16195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384645" y="1193383"/>
            <a:ext cx="2370217" cy="8026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768258" y="4090362"/>
            <a:ext cx="0" cy="62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2769756" y="2454465"/>
            <a:ext cx="567979" cy="10299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2727264" y="2953913"/>
            <a:ext cx="20262" cy="1020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318769" y="244590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450mm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4404938" y="118827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960mm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317646" y="358051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675mm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2332749" y="4024583"/>
            <a:ext cx="408495" cy="758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006413" y="4347609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952439" y="6187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946710" y="449651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 rot="1779896">
            <a:off x="3471881" y="3016193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779896">
            <a:off x="5112589" y="3882161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5" idx="2"/>
          </p:cNvCxnSpPr>
          <p:nvPr/>
        </p:nvCxnSpPr>
        <p:spPr>
          <a:xfrm flipH="1">
            <a:off x="3370997" y="3282369"/>
            <a:ext cx="233907" cy="4828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3096870" y="3282369"/>
            <a:ext cx="391080" cy="1818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6" idx="2"/>
          </p:cNvCxnSpPr>
          <p:nvPr/>
        </p:nvCxnSpPr>
        <p:spPr>
          <a:xfrm flipH="1">
            <a:off x="5068774" y="4148337"/>
            <a:ext cx="176838" cy="348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145206" y="4359613"/>
            <a:ext cx="334306" cy="1853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676634" y="343005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4915655" y="452424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 rot="1779896">
            <a:off x="3608899" y="2774355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 rot="1779896">
            <a:off x="5262686" y="3629906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3424652" y="236012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5757034" y="37850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4409370" y="46454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348574" y="131015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822994" y="230065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95" name="Straight Connector 94"/>
          <p:cNvCxnSpPr>
            <a:stCxn id="35" idx="2"/>
            <a:endCxn id="33" idx="1"/>
          </p:cNvCxnSpPr>
          <p:nvPr/>
        </p:nvCxnSpPr>
        <p:spPr>
          <a:xfrm>
            <a:off x="2964542" y="1276816"/>
            <a:ext cx="1315543" cy="35415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683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 rot="1677824">
            <a:off x="2906972" y="3384645"/>
            <a:ext cx="2702257" cy="13511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3330054" y="709684"/>
            <a:ext cx="54591" cy="2074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768258" y="1433015"/>
            <a:ext cx="0" cy="2627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45206" y="5290459"/>
            <a:ext cx="0" cy="496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747942" y="3964675"/>
            <a:ext cx="4743" cy="484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258100" y="4790364"/>
            <a:ext cx="150126" cy="1910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>
            <a:stCxn id="33" idx="4"/>
          </p:cNvCxnSpPr>
          <p:nvPr/>
        </p:nvCxnSpPr>
        <p:spPr>
          <a:xfrm>
            <a:off x="4333163" y="4981433"/>
            <a:ext cx="0" cy="309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333163" y="5135946"/>
            <a:ext cx="812043" cy="4026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747942" y="4297936"/>
            <a:ext cx="1585221" cy="8380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333162" y="542242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270mm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863946" y="481834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690mm</a:t>
            </a:r>
            <a:endParaRPr lang="en-US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5754862" y="4090362"/>
            <a:ext cx="1191848" cy="62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5" idx="4"/>
          </p:cNvCxnSpPr>
          <p:nvPr/>
        </p:nvCxnSpPr>
        <p:spPr>
          <a:xfrm>
            <a:off x="3334495" y="1578984"/>
            <a:ext cx="3775989" cy="1502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350786" y="2784143"/>
            <a:ext cx="0" cy="16195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384645" y="1193383"/>
            <a:ext cx="2370217" cy="8026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768258" y="4090362"/>
            <a:ext cx="0" cy="62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2769756" y="2454465"/>
            <a:ext cx="567979" cy="10299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2727264" y="2953913"/>
            <a:ext cx="20262" cy="1020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318769" y="244590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450mm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4404938" y="118827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960mm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317646" y="358051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675mm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2332749" y="4024583"/>
            <a:ext cx="408495" cy="758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006413" y="4347609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952439" y="6187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946710" y="449651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 rot="1779896">
            <a:off x="3471881" y="3016193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 rot="1779896">
            <a:off x="5112589" y="3882161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75" idx="2"/>
          </p:cNvCxnSpPr>
          <p:nvPr/>
        </p:nvCxnSpPr>
        <p:spPr>
          <a:xfrm flipH="1">
            <a:off x="3370997" y="3282369"/>
            <a:ext cx="233907" cy="4828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3096870" y="3282369"/>
            <a:ext cx="391080" cy="1818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6" idx="2"/>
          </p:cNvCxnSpPr>
          <p:nvPr/>
        </p:nvCxnSpPr>
        <p:spPr>
          <a:xfrm flipH="1">
            <a:off x="5068774" y="4148337"/>
            <a:ext cx="176838" cy="348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145206" y="4359613"/>
            <a:ext cx="334306" cy="1853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676634" y="343005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4915655" y="452424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90mm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 rot="1779896">
            <a:off x="3608899" y="2774355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 rot="1779896">
            <a:off x="5262686" y="3629906"/>
            <a:ext cx="407022" cy="2848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3424652" y="236012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5757034" y="378503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4409370" y="46454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348574" y="131015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822994" y="230065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" name="Straight Arrow Connector 2"/>
          <p:cNvCxnSpPr>
            <a:stCxn id="33" idx="1"/>
          </p:cNvCxnSpPr>
          <p:nvPr/>
        </p:nvCxnSpPr>
        <p:spPr>
          <a:xfrm flipV="1">
            <a:off x="4280085" y="2953913"/>
            <a:ext cx="1199427" cy="1864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3" idx="0"/>
          </p:cNvCxnSpPr>
          <p:nvPr/>
        </p:nvCxnSpPr>
        <p:spPr>
          <a:xfrm flipH="1" flipV="1">
            <a:off x="3565084" y="2183642"/>
            <a:ext cx="768079" cy="26067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039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 rot="3453852">
            <a:off x="4626591" y="1255594"/>
            <a:ext cx="2511188" cy="233376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4013243">
            <a:off x="4068572" y="1828829"/>
            <a:ext cx="310653" cy="368592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 rot="1426836">
            <a:off x="4243628" y="3303474"/>
            <a:ext cx="914400" cy="2729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lay 28"/>
          <p:cNvSpPr/>
          <p:nvPr/>
        </p:nvSpPr>
        <p:spPr>
          <a:xfrm rot="17647773">
            <a:off x="4478392" y="2959334"/>
            <a:ext cx="612648" cy="612648"/>
          </a:xfrm>
          <a:prstGeom prst="flowChartDelay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426836">
            <a:off x="3123754" y="4098590"/>
            <a:ext cx="914400" cy="2729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Delay 31"/>
          <p:cNvSpPr/>
          <p:nvPr/>
        </p:nvSpPr>
        <p:spPr>
          <a:xfrm rot="17647773">
            <a:off x="3358518" y="3754450"/>
            <a:ext cx="612648" cy="612648"/>
          </a:xfrm>
          <a:prstGeom prst="flowChartDelay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Alternate Process 29"/>
          <p:cNvSpPr/>
          <p:nvPr/>
        </p:nvSpPr>
        <p:spPr>
          <a:xfrm rot="1561676">
            <a:off x="549903" y="4182743"/>
            <a:ext cx="2442949" cy="1822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80748" y="3860320"/>
            <a:ext cx="0" cy="9657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</p:cNvCxnSpPr>
          <p:nvPr/>
        </p:nvCxnSpPr>
        <p:spPr>
          <a:xfrm>
            <a:off x="6102377" y="1230596"/>
            <a:ext cx="1990745" cy="993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6956" y="4519763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-(720N)j</a:t>
            </a:r>
            <a:endParaRPr lang="en-US" dirty="0"/>
          </a:p>
        </p:txBody>
      </p:sp>
      <p:cxnSp>
        <p:nvCxnSpPr>
          <p:cNvPr id="39" name="Straight Connector 38"/>
          <p:cNvCxnSpPr>
            <a:stCxn id="30" idx="1"/>
          </p:cNvCxnSpPr>
          <p:nvPr/>
        </p:nvCxnSpPr>
        <p:spPr>
          <a:xfrm flipV="1">
            <a:off x="673784" y="1392072"/>
            <a:ext cx="6964" cy="2345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707405" y="1528549"/>
            <a:ext cx="0" cy="3125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580954" y="1392072"/>
            <a:ext cx="0" cy="2345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493645" y="918159"/>
            <a:ext cx="1397" cy="2212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898757" y="299292"/>
            <a:ext cx="0" cy="925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80748" y="2564969"/>
            <a:ext cx="2026657" cy="8749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2765695" y="2965092"/>
            <a:ext cx="772103" cy="447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3614719" y="2422477"/>
            <a:ext cx="846559" cy="4797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493645" y="477672"/>
            <a:ext cx="1388540" cy="7470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147640" y="248292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200mm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640914" y="253287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120mm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757304" y="250300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80mm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493645" y="27824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40mm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3640433" y="198494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120mm</a:t>
            </a:r>
            <a:endParaRPr lang="en-US" dirty="0"/>
          </a:p>
        </p:txBody>
      </p:sp>
      <p:cxnSp>
        <p:nvCxnSpPr>
          <p:cNvPr id="1024" name="Straight Connector 1023"/>
          <p:cNvCxnSpPr/>
          <p:nvPr/>
        </p:nvCxnSpPr>
        <p:spPr>
          <a:xfrm>
            <a:off x="7001301" y="2945957"/>
            <a:ext cx="1228299" cy="579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Arrow Connector 1026"/>
          <p:cNvCxnSpPr/>
          <p:nvPr/>
        </p:nvCxnSpPr>
        <p:spPr>
          <a:xfrm>
            <a:off x="7572837" y="2024351"/>
            <a:ext cx="0" cy="1106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Box 1027"/>
          <p:cNvSpPr txBox="1"/>
          <p:nvPr/>
        </p:nvSpPr>
        <p:spPr>
          <a:xfrm>
            <a:off x="739039" y="398798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29" name="TextBox 1028"/>
          <p:cNvSpPr txBox="1"/>
          <p:nvPr/>
        </p:nvSpPr>
        <p:spPr>
          <a:xfrm>
            <a:off x="2195735" y="489157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030" name="TextBox 1029"/>
          <p:cNvSpPr txBox="1"/>
          <p:nvPr/>
        </p:nvSpPr>
        <p:spPr>
          <a:xfrm>
            <a:off x="3430990" y="44353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31" name="TextBox 1030"/>
          <p:cNvSpPr txBox="1"/>
          <p:nvPr/>
        </p:nvSpPr>
        <p:spPr>
          <a:xfrm>
            <a:off x="4613187" y="355413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32" name="TextBox 1031"/>
          <p:cNvSpPr txBox="1"/>
          <p:nvPr/>
        </p:nvSpPr>
        <p:spPr>
          <a:xfrm>
            <a:off x="5810845" y="265364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033" name="TextBox 1032"/>
          <p:cNvSpPr txBox="1"/>
          <p:nvPr/>
        </p:nvSpPr>
        <p:spPr>
          <a:xfrm>
            <a:off x="7807399" y="350770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34" name="TextBox 1033"/>
          <p:cNvSpPr txBox="1"/>
          <p:nvPr/>
        </p:nvSpPr>
        <p:spPr>
          <a:xfrm>
            <a:off x="5834729" y="8755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35" name="TextBox 1034"/>
          <p:cNvSpPr txBox="1"/>
          <p:nvPr/>
        </p:nvSpPr>
        <p:spPr>
          <a:xfrm>
            <a:off x="1461828" y="5652582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1037" name="Straight Connector 1036"/>
          <p:cNvCxnSpPr/>
          <p:nvPr/>
        </p:nvCxnSpPr>
        <p:spPr>
          <a:xfrm flipH="1">
            <a:off x="1269242" y="4804652"/>
            <a:ext cx="1438163" cy="899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/>
          <p:cNvSpPr txBox="1"/>
          <p:nvPr/>
        </p:nvSpPr>
        <p:spPr>
          <a:xfrm>
            <a:off x="7344038" y="152854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</a:t>
            </a:r>
            <a:endParaRPr lang="en-US" dirty="0"/>
          </a:p>
        </p:txBody>
      </p:sp>
      <p:sp>
        <p:nvSpPr>
          <p:cNvPr id="1039" name="TextBox 1038"/>
          <p:cNvSpPr txBox="1"/>
          <p:nvPr/>
        </p:nvSpPr>
        <p:spPr>
          <a:xfrm>
            <a:off x="5568491" y="5150677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Cxi</a:t>
            </a:r>
            <a:endParaRPr lang="en-US" dirty="0"/>
          </a:p>
        </p:txBody>
      </p:sp>
      <p:sp>
        <p:nvSpPr>
          <p:cNvPr id="1040" name="TextBox 1039"/>
          <p:cNvSpPr txBox="1"/>
          <p:nvPr/>
        </p:nvSpPr>
        <p:spPr>
          <a:xfrm>
            <a:off x="7744089" y="918159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Cyi</a:t>
            </a:r>
            <a:endParaRPr lang="en-US" dirty="0"/>
          </a:p>
        </p:txBody>
      </p:sp>
      <p:sp>
        <p:nvSpPr>
          <p:cNvPr id="1041" name="TextBox 1040"/>
          <p:cNvSpPr txBox="1"/>
          <p:nvPr/>
        </p:nvSpPr>
        <p:spPr>
          <a:xfrm>
            <a:off x="9700457" y="139207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Dxi</a:t>
            </a:r>
            <a:endParaRPr lang="en-US" dirty="0"/>
          </a:p>
        </p:txBody>
      </p:sp>
      <p:sp>
        <p:nvSpPr>
          <p:cNvPr id="1042" name="TextBox 1041"/>
          <p:cNvSpPr txBox="1"/>
          <p:nvPr/>
        </p:nvSpPr>
        <p:spPr>
          <a:xfrm>
            <a:off x="8782131" y="477672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Dyi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4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 rot="3453852">
            <a:off x="4626591" y="1255594"/>
            <a:ext cx="2511188" cy="233376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n 9"/>
          <p:cNvSpPr/>
          <p:nvPr/>
        </p:nvSpPr>
        <p:spPr>
          <a:xfrm rot="14013243">
            <a:off x="4068572" y="1828829"/>
            <a:ext cx="310653" cy="368592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Alternate Process 29"/>
          <p:cNvSpPr/>
          <p:nvPr/>
        </p:nvSpPr>
        <p:spPr>
          <a:xfrm rot="1561676">
            <a:off x="549903" y="4182743"/>
            <a:ext cx="2442949" cy="1822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80748" y="3860320"/>
            <a:ext cx="0" cy="9657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</p:cNvCxnSpPr>
          <p:nvPr/>
        </p:nvCxnSpPr>
        <p:spPr>
          <a:xfrm>
            <a:off x="6102377" y="1230596"/>
            <a:ext cx="1990745" cy="993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0" idx="1"/>
          </p:cNvCxnSpPr>
          <p:nvPr/>
        </p:nvCxnSpPr>
        <p:spPr>
          <a:xfrm flipV="1">
            <a:off x="673784" y="1392072"/>
            <a:ext cx="6964" cy="2345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707405" y="1528549"/>
            <a:ext cx="0" cy="3125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580954" y="1392072"/>
            <a:ext cx="0" cy="2345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493645" y="918159"/>
            <a:ext cx="1397" cy="2212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898757" y="299292"/>
            <a:ext cx="0" cy="925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680748" y="2564969"/>
            <a:ext cx="2026657" cy="8749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2765695" y="2965092"/>
            <a:ext cx="772103" cy="447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3614719" y="2422477"/>
            <a:ext cx="846559" cy="4797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493645" y="477672"/>
            <a:ext cx="1388540" cy="7470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147640" y="248292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200mm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640914" y="253287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120mm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757304" y="250300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80mm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493645" y="27824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40mm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3640433" y="198494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120mm</a:t>
            </a:r>
            <a:endParaRPr lang="en-US" dirty="0"/>
          </a:p>
        </p:txBody>
      </p:sp>
      <p:cxnSp>
        <p:nvCxnSpPr>
          <p:cNvPr id="1024" name="Straight Connector 1023"/>
          <p:cNvCxnSpPr/>
          <p:nvPr/>
        </p:nvCxnSpPr>
        <p:spPr>
          <a:xfrm>
            <a:off x="7001301" y="2945957"/>
            <a:ext cx="1228299" cy="579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Arrow Connector 1026"/>
          <p:cNvCxnSpPr/>
          <p:nvPr/>
        </p:nvCxnSpPr>
        <p:spPr>
          <a:xfrm>
            <a:off x="7572837" y="2024351"/>
            <a:ext cx="0" cy="1106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Box 1027"/>
          <p:cNvSpPr txBox="1"/>
          <p:nvPr/>
        </p:nvSpPr>
        <p:spPr>
          <a:xfrm>
            <a:off x="739039" y="398798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29" name="TextBox 1028"/>
          <p:cNvSpPr txBox="1"/>
          <p:nvPr/>
        </p:nvSpPr>
        <p:spPr>
          <a:xfrm>
            <a:off x="2195735" y="489157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030" name="TextBox 1029"/>
          <p:cNvSpPr txBox="1"/>
          <p:nvPr/>
        </p:nvSpPr>
        <p:spPr>
          <a:xfrm>
            <a:off x="3430990" y="44353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031" name="TextBox 1030"/>
          <p:cNvSpPr txBox="1"/>
          <p:nvPr/>
        </p:nvSpPr>
        <p:spPr>
          <a:xfrm>
            <a:off x="4613187" y="355413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32" name="TextBox 1031"/>
          <p:cNvSpPr txBox="1"/>
          <p:nvPr/>
        </p:nvSpPr>
        <p:spPr>
          <a:xfrm>
            <a:off x="5810845" y="265364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033" name="TextBox 1032"/>
          <p:cNvSpPr txBox="1"/>
          <p:nvPr/>
        </p:nvSpPr>
        <p:spPr>
          <a:xfrm>
            <a:off x="7807399" y="350770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34" name="TextBox 1033"/>
          <p:cNvSpPr txBox="1"/>
          <p:nvPr/>
        </p:nvSpPr>
        <p:spPr>
          <a:xfrm>
            <a:off x="5834729" y="8755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35" name="TextBox 1034"/>
          <p:cNvSpPr txBox="1"/>
          <p:nvPr/>
        </p:nvSpPr>
        <p:spPr>
          <a:xfrm>
            <a:off x="1461828" y="5652582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1037" name="Straight Connector 1036"/>
          <p:cNvCxnSpPr/>
          <p:nvPr/>
        </p:nvCxnSpPr>
        <p:spPr>
          <a:xfrm flipH="1">
            <a:off x="1269242" y="4804652"/>
            <a:ext cx="1438163" cy="899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3430990" y="4357316"/>
            <a:ext cx="1113858" cy="5342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430990" y="3507701"/>
            <a:ext cx="0" cy="8496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44848" y="3507701"/>
            <a:ext cx="982495" cy="4802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544848" y="2532871"/>
            <a:ext cx="0" cy="9922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47478" y="4736435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Cxi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82239" y="360426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Cyi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754314" y="379638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Dxi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072053" y="2798403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Dyi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706956" y="4519763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-(720N)j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344038" y="152854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1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/>
          <p:cNvSpPr/>
          <p:nvPr/>
        </p:nvSpPr>
        <p:spPr>
          <a:xfrm rot="16200000">
            <a:off x="4073857" y="1808328"/>
            <a:ext cx="1132763" cy="2210936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3534770" y="1009934"/>
            <a:ext cx="0" cy="2470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34770" y="3480178"/>
            <a:ext cx="3166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34770" y="116646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9025" y="348017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34770" y="3480178"/>
            <a:ext cx="0" cy="1542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957851" y="3493826"/>
            <a:ext cx="13648" cy="1528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45707" y="3480178"/>
            <a:ext cx="0" cy="1433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25589" y="414209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27mm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13656" y="263359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45mm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85648" y="395742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45mm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745707" y="2347414"/>
            <a:ext cx="14603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13656" y="2347414"/>
            <a:ext cx="0" cy="11464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71499" y="3849510"/>
            <a:ext cx="1774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34770" y="3849510"/>
            <a:ext cx="4230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87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626591" y="3370997"/>
            <a:ext cx="0" cy="982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718412" y="2374711"/>
            <a:ext cx="0" cy="197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26591" y="4353636"/>
            <a:ext cx="10918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6540488">
            <a:off x="4065882" y="2490718"/>
            <a:ext cx="914400" cy="914400"/>
          </a:xfrm>
          <a:prstGeom prst="arc">
            <a:avLst>
              <a:gd name="adj1" fmla="val 17361785"/>
              <a:gd name="adj2" fmla="val 199308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stCxn id="23" idx="0"/>
          </p:cNvCxnSpPr>
          <p:nvPr/>
        </p:nvCxnSpPr>
        <p:spPr>
          <a:xfrm flipV="1">
            <a:off x="4881529" y="2374711"/>
            <a:ext cx="836883" cy="857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480179" y="4353636"/>
            <a:ext cx="1146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425588" y="1733266"/>
            <a:ext cx="27296" cy="2620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23" idx="2"/>
          </p:cNvCxnSpPr>
          <p:nvPr/>
        </p:nvCxnSpPr>
        <p:spPr>
          <a:xfrm flipV="1">
            <a:off x="3439236" y="3399722"/>
            <a:ext cx="1153880" cy="9539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718412" y="4353636"/>
            <a:ext cx="10781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36572" y="192349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475862" y="450376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480179" y="4353636"/>
            <a:ext cx="0" cy="11191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626591" y="4353636"/>
            <a:ext cx="0" cy="11054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718412" y="4353636"/>
            <a:ext cx="0" cy="11191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18412" y="2374711"/>
            <a:ext cx="121465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475862" y="2374711"/>
            <a:ext cx="0" cy="19789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626591" y="4914036"/>
            <a:ext cx="10918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480179" y="4913194"/>
            <a:ext cx="11464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807725" y="501729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004696" y="501729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453420" y="326223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326487" y="216202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= kx</a:t>
            </a:r>
            <a:r>
              <a:rPr lang="en-US" baseline="30000" dirty="0" smtClean="0"/>
              <a:t>2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4864516" y="2546461"/>
            <a:ext cx="146713" cy="360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104264" y="3049545"/>
            <a:ext cx="1655650" cy="270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104264" y="3050808"/>
            <a:ext cx="103000" cy="1302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5861713" y="3057519"/>
            <a:ext cx="0" cy="12560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5130231" y="3608436"/>
            <a:ext cx="68238" cy="1228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>
            <a:stCxn id="66" idx="6"/>
          </p:cNvCxnSpPr>
          <p:nvPr/>
        </p:nvCxnSpPr>
        <p:spPr>
          <a:xfrm>
            <a:off x="5198469" y="3669851"/>
            <a:ext cx="888432" cy="15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5429999" y="3707253"/>
            <a:ext cx="0" cy="6463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793186" y="327879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5444149" y="382851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Yc</a:t>
            </a:r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5172501" y="3728100"/>
            <a:ext cx="0" cy="11708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3452884" y="4503761"/>
            <a:ext cx="1673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213498" y="4411245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8078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588" y="3289111"/>
            <a:ext cx="3630305" cy="1501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1"/>
          </p:cNvCxnSpPr>
          <p:nvPr/>
        </p:nvCxnSpPr>
        <p:spPr>
          <a:xfrm flipV="1">
            <a:off x="3425588" y="1651379"/>
            <a:ext cx="0" cy="1712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425588" y="1405719"/>
            <a:ext cx="3630305" cy="1173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3"/>
          </p:cNvCxnSpPr>
          <p:nvPr/>
        </p:nvCxnSpPr>
        <p:spPr>
          <a:xfrm flipV="1">
            <a:off x="7055893" y="1405719"/>
            <a:ext cx="0" cy="195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19415" y="1473958"/>
            <a:ext cx="0" cy="1801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387152" y="1637731"/>
            <a:ext cx="0" cy="1637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854890" y="1842448"/>
            <a:ext cx="13648" cy="1433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40741" y="2030104"/>
            <a:ext cx="27295" cy="1228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99295" y="2210937"/>
            <a:ext cx="27296" cy="1047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44204" y="2412242"/>
            <a:ext cx="0" cy="846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65137" y="2146552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400N/m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1177" y="166077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1600N/m</a:t>
            </a:r>
            <a:endParaRPr lang="en-US" dirty="0"/>
          </a:p>
        </p:txBody>
      </p:sp>
      <p:cxnSp>
        <p:nvCxnSpPr>
          <p:cNvPr id="28" name="Straight Connector 27"/>
          <p:cNvCxnSpPr>
            <a:stCxn id="4" idx="1"/>
          </p:cNvCxnSpPr>
          <p:nvPr/>
        </p:nvCxnSpPr>
        <p:spPr>
          <a:xfrm>
            <a:off x="3425588" y="3364174"/>
            <a:ext cx="0" cy="812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4" idx="3"/>
          </p:cNvCxnSpPr>
          <p:nvPr/>
        </p:nvCxnSpPr>
        <p:spPr>
          <a:xfrm>
            <a:off x="7055893" y="3364174"/>
            <a:ext cx="0" cy="962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425588" y="3671248"/>
            <a:ext cx="3630305" cy="136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04262" y="368489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016156" y="325457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083188" y="325457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56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89361" y="3848669"/>
            <a:ext cx="4326340" cy="13647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/>
          <p:cNvSpPr/>
          <p:nvPr/>
        </p:nvSpPr>
        <p:spPr>
          <a:xfrm>
            <a:off x="3589361" y="3289110"/>
            <a:ext cx="4326340" cy="55955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915701" y="2565779"/>
            <a:ext cx="0" cy="723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89361" y="2552131"/>
            <a:ext cx="4326340" cy="736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042245" y="1692322"/>
            <a:ext cx="13648" cy="1323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23128" y="2047164"/>
            <a:ext cx="13648" cy="1501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915701" y="1351128"/>
            <a:ext cx="0" cy="12010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589361" y="1351128"/>
            <a:ext cx="0" cy="1937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589361" y="2552131"/>
            <a:ext cx="2333767" cy="136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89361" y="1910687"/>
            <a:ext cx="34528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4" idx="1"/>
          </p:cNvCxnSpPr>
          <p:nvPr/>
        </p:nvCxnSpPr>
        <p:spPr>
          <a:xfrm>
            <a:off x="3589361" y="3916908"/>
            <a:ext cx="0" cy="709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915701" y="3985146"/>
            <a:ext cx="0" cy="709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589361" y="4258101"/>
            <a:ext cx="43263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589361" y="3985146"/>
            <a:ext cx="0" cy="88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920621" y="3985146"/>
            <a:ext cx="6687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2538483" y="4026089"/>
            <a:ext cx="777922" cy="423081"/>
          </a:xfrm>
          <a:prstGeom prst="curvedConnector3">
            <a:avLst>
              <a:gd name="adj1" fmla="val 10964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589361" y="4408228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920620" y="366400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725373" y="414529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929952" y="216957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987165" y="186165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400356" y="219644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448345" y="4305447"/>
            <a:ext cx="96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432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162568" y="3070746"/>
            <a:ext cx="136478" cy="10918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162568" y="2047164"/>
            <a:ext cx="109182" cy="10235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>
            <a:off x="4162568" y="3179928"/>
            <a:ext cx="136478" cy="10235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30842" y="3193576"/>
            <a:ext cx="44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AC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38048" y="2259546"/>
            <a:ext cx="45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AB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4" idx="6"/>
          </p:cNvCxnSpPr>
          <p:nvPr/>
        </p:nvCxnSpPr>
        <p:spPr>
          <a:xfrm>
            <a:off x="4299046" y="3125337"/>
            <a:ext cx="30434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4" idx="7"/>
          </p:cNvCxnSpPr>
          <p:nvPr/>
        </p:nvCxnSpPr>
        <p:spPr>
          <a:xfrm flipH="1">
            <a:off x="4279059" y="1433015"/>
            <a:ext cx="2899663" cy="165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950424" y="1555845"/>
            <a:ext cx="0" cy="491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88759" y="1801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950424" y="1555845"/>
            <a:ext cx="9553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888982" y="1107811"/>
            <a:ext cx="51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ABx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374087" y="176365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ABy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286012" y="1532481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2.5m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319731" y="116305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230806" y="3943360"/>
            <a:ext cx="123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 = 3.6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825865" y="172195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6" name="Down Arrow 35"/>
          <p:cNvSpPr/>
          <p:nvPr/>
        </p:nvSpPr>
        <p:spPr>
          <a:xfrm rot="5400000">
            <a:off x="3404868" y="2443186"/>
            <a:ext cx="170178" cy="133060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817346" y="2739154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 = 0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293951" y="182580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6.5m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62066" y="3848669"/>
            <a:ext cx="5227092" cy="1774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330054" y="4026090"/>
            <a:ext cx="464024" cy="3275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8557146" y="4026090"/>
            <a:ext cx="464024" cy="3275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700447" y="4367283"/>
            <a:ext cx="177421" cy="1637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866494" y="4369558"/>
            <a:ext cx="177421" cy="1637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511651" y="4369557"/>
            <a:ext cx="177421" cy="1637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407021" y="4531057"/>
            <a:ext cx="8325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166281" y="4353636"/>
            <a:ext cx="736979" cy="13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0"/>
          </p:cNvCxnSpPr>
          <p:nvPr/>
        </p:nvCxnSpPr>
        <p:spPr>
          <a:xfrm>
            <a:off x="3562066" y="1583140"/>
            <a:ext cx="0" cy="2265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789157" y="2975212"/>
            <a:ext cx="0" cy="873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3562066" y="1583140"/>
            <a:ext cx="5227091" cy="1643628"/>
          </a:xfrm>
          <a:custGeom>
            <a:avLst/>
            <a:gdLst>
              <a:gd name="connsiteX0" fmla="*/ 0 w 5386770"/>
              <a:gd name="connsiteY0" fmla="*/ 0 h 1643628"/>
              <a:gd name="connsiteX1" fmla="*/ 3507474 w 5386770"/>
              <a:gd name="connsiteY1" fmla="*/ 1555845 h 1643628"/>
              <a:gd name="connsiteX2" fmla="*/ 5213444 w 5386770"/>
              <a:gd name="connsiteY2" fmla="*/ 1446663 h 1643628"/>
              <a:gd name="connsiteX3" fmla="*/ 5240740 w 5386770"/>
              <a:gd name="connsiteY3" fmla="*/ 1433015 h 1643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6770" h="1643628">
                <a:moveTo>
                  <a:pt x="0" y="0"/>
                </a:moveTo>
                <a:cubicBezTo>
                  <a:pt x="1319283" y="657367"/>
                  <a:pt x="2638567" y="1314735"/>
                  <a:pt x="3507474" y="1555845"/>
                </a:cubicBezTo>
                <a:cubicBezTo>
                  <a:pt x="4376381" y="1796955"/>
                  <a:pt x="4924566" y="1467135"/>
                  <a:pt x="5213444" y="1446663"/>
                </a:cubicBezTo>
                <a:cubicBezTo>
                  <a:pt x="5502322" y="1426191"/>
                  <a:pt x="5371531" y="1429603"/>
                  <a:pt x="5240740" y="143301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89863" y="1897039"/>
            <a:ext cx="13647" cy="1951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872251" y="2292824"/>
            <a:ext cx="13648" cy="155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581934" y="2620370"/>
            <a:ext cx="13648" cy="1228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91617" y="2975212"/>
            <a:ext cx="27296" cy="873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8" idx="1"/>
          </p:cNvCxnSpPr>
          <p:nvPr/>
        </p:nvCxnSpPr>
        <p:spPr>
          <a:xfrm flipH="1">
            <a:off x="6946710" y="3138985"/>
            <a:ext cx="18859" cy="709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560860" y="3226768"/>
            <a:ext cx="13647" cy="621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215952" y="3138985"/>
            <a:ext cx="13648" cy="709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5" idx="0"/>
          </p:cNvCxnSpPr>
          <p:nvPr/>
        </p:nvCxnSpPr>
        <p:spPr>
          <a:xfrm>
            <a:off x="3562066" y="4026090"/>
            <a:ext cx="0" cy="1337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6" idx="0"/>
          </p:cNvCxnSpPr>
          <p:nvPr/>
        </p:nvCxnSpPr>
        <p:spPr>
          <a:xfrm flipH="1">
            <a:off x="8789157" y="4026090"/>
            <a:ext cx="1" cy="1269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562066" y="4954138"/>
            <a:ext cx="5227091" cy="272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48602" y="496778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088098" y="384782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924042" y="372457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417892" y="193798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2000N/m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778759" y="3179927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900N/m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885899" y="1288785"/>
            <a:ext cx="100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Parabola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865225" y="1827536"/>
            <a:ext cx="785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8823277" y="2404954"/>
            <a:ext cx="255615" cy="582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8" idx="2"/>
          </p:cNvCxnSpPr>
          <p:nvPr/>
        </p:nvCxnSpPr>
        <p:spPr>
          <a:xfrm>
            <a:off x="5386966" y="1658117"/>
            <a:ext cx="0" cy="746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930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62066" y="3848669"/>
            <a:ext cx="5227092" cy="1774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8" idx="0"/>
          </p:cNvCxnSpPr>
          <p:nvPr/>
        </p:nvCxnSpPr>
        <p:spPr>
          <a:xfrm>
            <a:off x="3562066" y="1583140"/>
            <a:ext cx="0" cy="2265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89863" y="1897039"/>
            <a:ext cx="13647" cy="1951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872251" y="2196868"/>
            <a:ext cx="13648" cy="1651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95582" y="2511188"/>
            <a:ext cx="1593" cy="1337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306858" y="2770496"/>
            <a:ext cx="12055" cy="1078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946710" y="2987300"/>
            <a:ext cx="1" cy="861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560860" y="3226768"/>
            <a:ext cx="13647" cy="621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562066" y="4257262"/>
            <a:ext cx="5227091" cy="272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980365" y="435384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211160" y="375271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924042" y="372457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417892" y="193798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2000N/m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778759" y="3179927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900N/m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885899" y="1288785"/>
            <a:ext cx="100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Parabola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865225" y="1827536"/>
            <a:ext cx="785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8823277" y="2404954"/>
            <a:ext cx="255615" cy="582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8" idx="2"/>
          </p:cNvCxnSpPr>
          <p:nvPr/>
        </p:nvCxnSpPr>
        <p:spPr>
          <a:xfrm>
            <a:off x="5386966" y="1658117"/>
            <a:ext cx="0" cy="746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3562066" y="4026090"/>
            <a:ext cx="0" cy="7233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8778759" y="4026090"/>
            <a:ext cx="0" cy="655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17892" y="4093908"/>
            <a:ext cx="114417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Process 21"/>
          <p:cNvSpPr/>
          <p:nvPr/>
        </p:nvSpPr>
        <p:spPr>
          <a:xfrm>
            <a:off x="3544014" y="3254904"/>
            <a:ext cx="5255541" cy="5731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3562066" y="1609595"/>
            <a:ext cx="5227092" cy="1640849"/>
          </a:xfrm>
          <a:custGeom>
            <a:avLst/>
            <a:gdLst>
              <a:gd name="connsiteX0" fmla="*/ 5558065 w 5558065"/>
              <a:gd name="connsiteY0" fmla="*/ 1772555 h 1802128"/>
              <a:gd name="connsiteX1" fmla="*/ 3906686 w 5558065"/>
              <a:gd name="connsiteY1" fmla="*/ 1581486 h 1802128"/>
              <a:gd name="connsiteX2" fmla="*/ 330973 w 5558065"/>
              <a:gd name="connsiteY2" fmla="*/ 134823 h 1802128"/>
              <a:gd name="connsiteX3" fmla="*/ 371916 w 5558065"/>
              <a:gd name="connsiteY3" fmla="*/ 148471 h 180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58065" h="1802128">
                <a:moveTo>
                  <a:pt x="5558065" y="1772555"/>
                </a:moveTo>
                <a:cubicBezTo>
                  <a:pt x="5167966" y="1813498"/>
                  <a:pt x="4777868" y="1854441"/>
                  <a:pt x="3906686" y="1581486"/>
                </a:cubicBezTo>
                <a:cubicBezTo>
                  <a:pt x="3035504" y="1308531"/>
                  <a:pt x="920101" y="373659"/>
                  <a:pt x="330973" y="134823"/>
                </a:cubicBezTo>
                <a:cubicBezTo>
                  <a:pt x="-258155" y="-104013"/>
                  <a:pt x="56880" y="22229"/>
                  <a:pt x="371916" y="14847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048602" y="1827536"/>
            <a:ext cx="0" cy="17217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386966" y="750627"/>
            <a:ext cx="0" cy="2236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483856" y="378001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139809" y="4380721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979482" y="66823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6019638" y="204969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44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138984" y="1378423"/>
            <a:ext cx="13648" cy="4107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Delay 6"/>
          <p:cNvSpPr/>
          <p:nvPr/>
        </p:nvSpPr>
        <p:spPr>
          <a:xfrm>
            <a:off x="3152632" y="1869743"/>
            <a:ext cx="409433" cy="341194"/>
          </a:xfrm>
          <a:prstGeom prst="flowChartDelay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elay 8"/>
          <p:cNvSpPr/>
          <p:nvPr/>
        </p:nvSpPr>
        <p:spPr>
          <a:xfrm>
            <a:off x="3168554" y="4560627"/>
            <a:ext cx="409433" cy="341194"/>
          </a:xfrm>
          <a:prstGeom prst="flowChartDelay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/>
          <p:cNvSpPr/>
          <p:nvPr/>
        </p:nvSpPr>
        <p:spPr>
          <a:xfrm rot="2682476">
            <a:off x="2772294" y="3282143"/>
            <a:ext cx="3871716" cy="16783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/>
          <p:cNvSpPr/>
          <p:nvPr/>
        </p:nvSpPr>
        <p:spPr>
          <a:xfrm>
            <a:off x="3357348" y="4669810"/>
            <a:ext cx="2798889" cy="11775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225531" y="192455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65129" y="462886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7761" y="2952340"/>
            <a:ext cx="398011" cy="4323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65661" y="4515071"/>
            <a:ext cx="398011" cy="4323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945160" y="4649399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16" idx="7"/>
            <a:endCxn id="17" idx="7"/>
          </p:cNvCxnSpPr>
          <p:nvPr/>
        </p:nvCxnSpPr>
        <p:spPr>
          <a:xfrm>
            <a:off x="4677485" y="3015650"/>
            <a:ext cx="1527900" cy="1562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6"/>
          </p:cNvCxnSpPr>
          <p:nvPr/>
        </p:nvCxnSpPr>
        <p:spPr>
          <a:xfrm>
            <a:off x="6263672" y="4731224"/>
            <a:ext cx="0" cy="905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263672" y="526719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360N</a:t>
            </a:r>
            <a:endParaRPr lang="en-US" dirty="0"/>
          </a:p>
        </p:txBody>
      </p:sp>
      <p:cxnSp>
        <p:nvCxnSpPr>
          <p:cNvPr id="27" name="Straight Connector 26"/>
          <p:cNvCxnSpPr>
            <a:stCxn id="16" idx="2"/>
          </p:cNvCxnSpPr>
          <p:nvPr/>
        </p:nvCxnSpPr>
        <p:spPr>
          <a:xfrm>
            <a:off x="4337761" y="3168493"/>
            <a:ext cx="0" cy="1501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4286303" y="4649399"/>
            <a:ext cx="76526" cy="147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252655" y="3910900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253797" y="4636644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371106" y="4878991"/>
            <a:ext cx="15922" cy="689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4"/>
          </p:cNvCxnSpPr>
          <p:nvPr/>
        </p:nvCxnSpPr>
        <p:spPr>
          <a:xfrm>
            <a:off x="4324566" y="4796399"/>
            <a:ext cx="0" cy="840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1" idx="4"/>
          </p:cNvCxnSpPr>
          <p:nvPr/>
        </p:nvCxnSpPr>
        <p:spPr>
          <a:xfrm flipH="1">
            <a:off x="5327439" y="4807564"/>
            <a:ext cx="1143" cy="965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450720" y="5216462"/>
            <a:ext cx="809573" cy="71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362829" y="5223565"/>
            <a:ext cx="9033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589580" y="526719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543600" y="519880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403908" y="519880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cxnSp>
        <p:nvCxnSpPr>
          <p:cNvPr id="49" name="Straight Connector 48"/>
          <p:cNvCxnSpPr>
            <a:stCxn id="7" idx="1"/>
          </p:cNvCxnSpPr>
          <p:nvPr/>
        </p:nvCxnSpPr>
        <p:spPr>
          <a:xfrm flipH="1">
            <a:off x="1746913" y="2040340"/>
            <a:ext cx="14057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" idx="1"/>
          </p:cNvCxnSpPr>
          <p:nvPr/>
        </p:nvCxnSpPr>
        <p:spPr>
          <a:xfrm flipH="1">
            <a:off x="1815152" y="4731224"/>
            <a:ext cx="1353402" cy="13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811004" y="2040340"/>
            <a:ext cx="16285" cy="26883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168930" y="328641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1.8m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249073" y="421590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3205298" y="23330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303012" y="2661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983083" y="438277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236280" y="47152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373367" y="3864476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4896533" y="433542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5327438" y="4135182"/>
            <a:ext cx="1143" cy="420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3318901" y="829356"/>
            <a:ext cx="19224" cy="1105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57" idx="3"/>
          </p:cNvCxnSpPr>
          <p:nvPr/>
        </p:nvCxnSpPr>
        <p:spPr>
          <a:xfrm flipV="1">
            <a:off x="4611110" y="819623"/>
            <a:ext cx="0" cy="2026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347736" y="1553159"/>
            <a:ext cx="11958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629303" y="113269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endParaRPr lang="en-US" dirty="0"/>
          </a:p>
        </p:txBody>
      </p:sp>
      <p:cxnSp>
        <p:nvCxnSpPr>
          <p:cNvPr id="76" name="Straight Connector 75"/>
          <p:cNvCxnSpPr>
            <a:stCxn id="17" idx="4"/>
          </p:cNvCxnSpPr>
          <p:nvPr/>
        </p:nvCxnSpPr>
        <p:spPr>
          <a:xfrm flipH="1">
            <a:off x="6057754" y="4947376"/>
            <a:ext cx="6913" cy="735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6064666" y="5216462"/>
            <a:ext cx="171614" cy="71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373367" y="5183874"/>
            <a:ext cx="6843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6150473" y="5486400"/>
            <a:ext cx="54912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202777" y="576575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5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138984" y="1378423"/>
            <a:ext cx="13648" cy="4107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 rot="2682476">
            <a:off x="2772294" y="3282143"/>
            <a:ext cx="3871716" cy="16783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/>
          <p:cNvSpPr/>
          <p:nvPr/>
        </p:nvSpPr>
        <p:spPr>
          <a:xfrm>
            <a:off x="3357348" y="4669810"/>
            <a:ext cx="2798889" cy="11775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225531" y="192455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65129" y="462886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7761" y="2952340"/>
            <a:ext cx="398011" cy="4323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65661" y="4515071"/>
            <a:ext cx="398011" cy="4323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945160" y="4649399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16" idx="7"/>
            <a:endCxn id="17" idx="7"/>
          </p:cNvCxnSpPr>
          <p:nvPr/>
        </p:nvCxnSpPr>
        <p:spPr>
          <a:xfrm>
            <a:off x="4677485" y="3015650"/>
            <a:ext cx="1527900" cy="1562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6"/>
          </p:cNvCxnSpPr>
          <p:nvPr/>
        </p:nvCxnSpPr>
        <p:spPr>
          <a:xfrm>
            <a:off x="6263672" y="4731224"/>
            <a:ext cx="0" cy="905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263672" y="526719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360N</a:t>
            </a:r>
            <a:endParaRPr lang="en-US" dirty="0"/>
          </a:p>
        </p:txBody>
      </p:sp>
      <p:cxnSp>
        <p:nvCxnSpPr>
          <p:cNvPr id="27" name="Straight Connector 26"/>
          <p:cNvCxnSpPr>
            <a:stCxn id="16" idx="2"/>
          </p:cNvCxnSpPr>
          <p:nvPr/>
        </p:nvCxnSpPr>
        <p:spPr>
          <a:xfrm>
            <a:off x="4337761" y="3168493"/>
            <a:ext cx="0" cy="1501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4286303" y="4649399"/>
            <a:ext cx="76526" cy="147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252655" y="3910900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253797" y="4636644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371106" y="4878991"/>
            <a:ext cx="15922" cy="689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9" idx="4"/>
          </p:cNvCxnSpPr>
          <p:nvPr/>
        </p:nvCxnSpPr>
        <p:spPr>
          <a:xfrm>
            <a:off x="4324566" y="4796399"/>
            <a:ext cx="0" cy="840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1" idx="4"/>
          </p:cNvCxnSpPr>
          <p:nvPr/>
        </p:nvCxnSpPr>
        <p:spPr>
          <a:xfrm flipH="1">
            <a:off x="5327439" y="4807564"/>
            <a:ext cx="1143" cy="965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450720" y="5216462"/>
            <a:ext cx="809573" cy="71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362829" y="5223565"/>
            <a:ext cx="9033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589580" y="526719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543600" y="519880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403908" y="519880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cxnSp>
        <p:nvCxnSpPr>
          <p:cNvPr id="49" name="Straight Connector 48"/>
          <p:cNvCxnSpPr>
            <a:stCxn id="7" idx="1"/>
          </p:cNvCxnSpPr>
          <p:nvPr/>
        </p:nvCxnSpPr>
        <p:spPr>
          <a:xfrm flipH="1">
            <a:off x="1746913" y="2040340"/>
            <a:ext cx="14057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" idx="1"/>
          </p:cNvCxnSpPr>
          <p:nvPr/>
        </p:nvCxnSpPr>
        <p:spPr>
          <a:xfrm flipH="1">
            <a:off x="1815152" y="4731224"/>
            <a:ext cx="1353402" cy="13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811004" y="2040340"/>
            <a:ext cx="16285" cy="26883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168930" y="328641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1.8m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249073" y="421590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3205298" y="23330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303012" y="2661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983083" y="438277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236280" y="47152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373367" y="3864476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4896533" y="433542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5327438" y="4135182"/>
            <a:ext cx="1143" cy="420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3318901" y="829356"/>
            <a:ext cx="19224" cy="1105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57" idx="3"/>
          </p:cNvCxnSpPr>
          <p:nvPr/>
        </p:nvCxnSpPr>
        <p:spPr>
          <a:xfrm flipV="1">
            <a:off x="4611110" y="819623"/>
            <a:ext cx="0" cy="2026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347736" y="1553159"/>
            <a:ext cx="11958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629303" y="113269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endParaRPr lang="en-US" dirty="0"/>
          </a:p>
        </p:txBody>
      </p:sp>
      <p:cxnSp>
        <p:nvCxnSpPr>
          <p:cNvPr id="76" name="Straight Connector 75"/>
          <p:cNvCxnSpPr>
            <a:stCxn id="17" idx="4"/>
          </p:cNvCxnSpPr>
          <p:nvPr/>
        </p:nvCxnSpPr>
        <p:spPr>
          <a:xfrm flipH="1">
            <a:off x="6057754" y="4947376"/>
            <a:ext cx="6913" cy="735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6064666" y="5216462"/>
            <a:ext cx="171614" cy="71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5373367" y="5183874"/>
            <a:ext cx="6843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6150473" y="5486400"/>
            <a:ext cx="54912" cy="46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202777" y="576575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0.2m</a:t>
            </a:r>
            <a:endParaRPr lang="en-US" dirty="0"/>
          </a:p>
        </p:txBody>
      </p:sp>
      <p:cxnSp>
        <p:nvCxnSpPr>
          <p:cNvPr id="3" name="Straight Arrow Connector 2"/>
          <p:cNvCxnSpPr>
            <a:stCxn id="13" idx="2"/>
          </p:cNvCxnSpPr>
          <p:nvPr/>
        </p:nvCxnSpPr>
        <p:spPr>
          <a:xfrm flipH="1">
            <a:off x="2456597" y="2020016"/>
            <a:ext cx="768934" cy="203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3" idx="0"/>
          </p:cNvCxnSpPr>
          <p:nvPr/>
        </p:nvCxnSpPr>
        <p:spPr>
          <a:xfrm flipH="1" flipV="1">
            <a:off x="3318901" y="709684"/>
            <a:ext cx="19225" cy="1214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2429253" y="1649720"/>
            <a:ext cx="70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Bx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91355" y="860913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</a:t>
            </a:r>
            <a:endParaRPr lang="en-US" dirty="0"/>
          </a:p>
        </p:txBody>
      </p:sp>
      <p:cxnSp>
        <p:nvCxnSpPr>
          <p:cNvPr id="21" name="Straight Arrow Connector 20"/>
          <p:cNvCxnSpPr>
            <a:endCxn id="14" idx="2"/>
          </p:cNvCxnSpPr>
          <p:nvPr/>
        </p:nvCxnSpPr>
        <p:spPr>
          <a:xfrm flipV="1">
            <a:off x="2535497" y="4724326"/>
            <a:ext cx="729632" cy="13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328513" y="4899898"/>
            <a:ext cx="19223" cy="904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3309" y="469432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294028" y="5611768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57348" y="4669810"/>
            <a:ext cx="2798889" cy="11775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65129" y="462886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5160" y="4649399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86303" y="4649399"/>
            <a:ext cx="76526" cy="147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253797" y="4636644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36280" y="471523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27990" y="47448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8" idx="0"/>
          </p:cNvCxnSpPr>
          <p:nvPr/>
        </p:nvCxnSpPr>
        <p:spPr>
          <a:xfrm flipV="1">
            <a:off x="4324566" y="3889612"/>
            <a:ext cx="0" cy="759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43901" y="34675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51429" y="4715232"/>
            <a:ext cx="694277" cy="6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357348" y="4855236"/>
            <a:ext cx="0" cy="613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39454" y="428399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960429" y="5264022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29458" y="425953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6" idx="4"/>
          </p:cNvCxnSpPr>
          <p:nvPr/>
        </p:nvCxnSpPr>
        <p:spPr>
          <a:xfrm flipH="1">
            <a:off x="6057754" y="4840321"/>
            <a:ext cx="1" cy="613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55960" y="4418231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05771" y="5269230"/>
            <a:ext cx="39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Ey</a:t>
            </a:r>
            <a:endParaRPr lang="en-US" dirty="0"/>
          </a:p>
        </p:txBody>
      </p:sp>
      <p:cxnSp>
        <p:nvCxnSpPr>
          <p:cNvPr id="31" name="Straight Connector 30"/>
          <p:cNvCxnSpPr>
            <a:stCxn id="8" idx="4"/>
          </p:cNvCxnSpPr>
          <p:nvPr/>
        </p:nvCxnSpPr>
        <p:spPr>
          <a:xfrm>
            <a:off x="4324566" y="4796399"/>
            <a:ext cx="13263" cy="759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362829" y="5114192"/>
            <a:ext cx="16949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377723" y="5084564"/>
            <a:ext cx="9085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58941" y="505234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0.8m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706375" y="518685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1.6m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236280" y="4744860"/>
            <a:ext cx="7159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94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 rot="2682476">
            <a:off x="2772294" y="3282143"/>
            <a:ext cx="3871716" cy="16783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25531" y="1924555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37761" y="2952340"/>
            <a:ext cx="398011" cy="43230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75061" y="4616642"/>
            <a:ext cx="225189" cy="19092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252655" y="3910900"/>
            <a:ext cx="149569" cy="1709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258509" y="941696"/>
            <a:ext cx="0" cy="10028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1"/>
          </p:cNvCxnSpPr>
          <p:nvPr/>
        </p:nvCxnSpPr>
        <p:spPr>
          <a:xfrm flipH="1" flipV="1">
            <a:off x="2442949" y="1924555"/>
            <a:ext cx="815560" cy="27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309327" y="3266637"/>
            <a:ext cx="640690" cy="7057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18452" y="3992381"/>
            <a:ext cx="524871" cy="533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28185" y="1258460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286886" y="2034359"/>
            <a:ext cx="407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829829" y="429028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543072" y="307197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28" name="Curved Connector 27"/>
          <p:cNvCxnSpPr/>
          <p:nvPr/>
        </p:nvCxnSpPr>
        <p:spPr>
          <a:xfrm rot="16200000" flipV="1">
            <a:off x="5366567" y="3796014"/>
            <a:ext cx="639769" cy="286757"/>
          </a:xfrm>
          <a:prstGeom prst="curvedConnector3">
            <a:avLst>
              <a:gd name="adj1" fmla="val 11613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815771" y="3674275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609024" y="270263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4337761" y="3232191"/>
            <a:ext cx="3686" cy="1027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52958" y="350454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360N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1372914" y="3993766"/>
            <a:ext cx="3800770" cy="2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131813" y="2034359"/>
            <a:ext cx="0" cy="19892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71055" y="326663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1.2m</a:t>
            </a:r>
            <a:endParaRPr lang="en-US" dirty="0"/>
          </a:p>
        </p:txBody>
      </p:sp>
      <p:cxnSp>
        <p:nvCxnSpPr>
          <p:cNvPr id="55" name="Straight Connector 54"/>
          <p:cNvCxnSpPr>
            <a:stCxn id="6" idx="4"/>
          </p:cNvCxnSpPr>
          <p:nvPr/>
        </p:nvCxnSpPr>
        <p:spPr>
          <a:xfrm flipH="1">
            <a:off x="4536766" y="3384645"/>
            <a:ext cx="1" cy="905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9" idx="4"/>
          </p:cNvCxnSpPr>
          <p:nvPr/>
        </p:nvCxnSpPr>
        <p:spPr>
          <a:xfrm flipH="1">
            <a:off x="5318452" y="4081820"/>
            <a:ext cx="8988" cy="534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536766" y="4259277"/>
            <a:ext cx="77256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85078" y="4306441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0.6m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3131813" y="3275858"/>
            <a:ext cx="12059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426884" y="290652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endParaRPr lang="en-US" dirty="0"/>
          </a:p>
        </p:txBody>
      </p:sp>
      <p:cxnSp>
        <p:nvCxnSpPr>
          <p:cNvPr id="68" name="Straight Connector 67"/>
          <p:cNvCxnSpPr>
            <a:stCxn id="5" idx="1"/>
          </p:cNvCxnSpPr>
          <p:nvPr/>
        </p:nvCxnSpPr>
        <p:spPr>
          <a:xfrm flipH="1" flipV="1">
            <a:off x="2396197" y="1040134"/>
            <a:ext cx="862312" cy="912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5" idx="1"/>
          </p:cNvCxnSpPr>
          <p:nvPr/>
        </p:nvCxnSpPr>
        <p:spPr>
          <a:xfrm flipV="1">
            <a:off x="3258509" y="1040134"/>
            <a:ext cx="917706" cy="912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490595" y="88912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018314" y="112783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16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29802"/>
            <a:ext cx="4380932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111689" y="3384646"/>
            <a:ext cx="464024" cy="3548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492621" y="3398295"/>
            <a:ext cx="464024" cy="3548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506269" y="3780431"/>
            <a:ext cx="122830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63218" y="3780431"/>
            <a:ext cx="122830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45189" y="3784981"/>
            <a:ext cx="122830" cy="1364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7" idx="3"/>
            <a:endCxn id="9" idx="6"/>
          </p:cNvCxnSpPr>
          <p:nvPr/>
        </p:nvCxnSpPr>
        <p:spPr>
          <a:xfrm flipV="1">
            <a:off x="7524257" y="3853220"/>
            <a:ext cx="443762" cy="43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3"/>
          </p:cNvCxnSpPr>
          <p:nvPr/>
        </p:nvCxnSpPr>
        <p:spPr>
          <a:xfrm>
            <a:off x="3343701" y="3739488"/>
            <a:ext cx="0" cy="545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24633" y="3916908"/>
            <a:ext cx="0" cy="586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85397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3833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342496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49407" y="15959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62188" y="16172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32kN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40401" y="1645397"/>
            <a:ext cx="79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16kN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97791" y="31935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754344" y="30161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3996" y="26468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24480" y="25973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06499" y="26323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285396" y="3418766"/>
            <a:ext cx="0" cy="96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133833" y="3398295"/>
            <a:ext cx="0" cy="887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342496" y="3418766"/>
            <a:ext cx="0" cy="1084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343701" y="3961263"/>
            <a:ext cx="8783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285396" y="3961263"/>
            <a:ext cx="848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198177" y="4012442"/>
            <a:ext cx="2123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342496" y="4210334"/>
            <a:ext cx="3821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52519" y="405936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352520" y="402566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0.9m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07786" y="404571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1.5m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203185" y="423080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09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29802"/>
            <a:ext cx="4380932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5" idx="3"/>
          </p:cNvCxnSpPr>
          <p:nvPr/>
        </p:nvCxnSpPr>
        <p:spPr>
          <a:xfrm>
            <a:off x="3343701" y="3739488"/>
            <a:ext cx="0" cy="545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724633" y="3916908"/>
            <a:ext cx="0" cy="586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85397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3833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342496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49407" y="15959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62188" y="16172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32kN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40401" y="1645397"/>
            <a:ext cx="79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16kN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97791" y="31935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754344" y="30161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3996" y="26468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24480" y="25973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06499" y="26323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285396" y="3418766"/>
            <a:ext cx="0" cy="96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133833" y="3398295"/>
            <a:ext cx="0" cy="887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342496" y="3418766"/>
            <a:ext cx="0" cy="1084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343701" y="3961263"/>
            <a:ext cx="8783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285396" y="3961263"/>
            <a:ext cx="8484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198177" y="4012442"/>
            <a:ext cx="2123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342496" y="4210334"/>
            <a:ext cx="3821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52519" y="405936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0.6m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352520" y="4025668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0.9m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907786" y="404571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1.5m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203185" y="423080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0.2m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343701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724633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4710" y="3384645"/>
            <a:ext cx="968991" cy="13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2623" y="337015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88496" y="397491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58117" y="3752292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622152" y="3244334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∑F</a:t>
            </a:r>
            <a:r>
              <a:rPr lang="en-US" baseline="-25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= 0: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0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57099"/>
            <a:ext cx="260124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5" idx="3"/>
          </p:cNvCxnSpPr>
          <p:nvPr/>
        </p:nvCxnSpPr>
        <p:spPr>
          <a:xfrm>
            <a:off x="3343701" y="3739488"/>
            <a:ext cx="0" cy="545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3343701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4710" y="3384645"/>
            <a:ext cx="968991" cy="13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2623" y="337015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88496" y="397491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03825" y="3482749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58" name="Curved Right Arrow 57"/>
          <p:cNvSpPr/>
          <p:nvPr/>
        </p:nvSpPr>
        <p:spPr>
          <a:xfrm rot="10487759">
            <a:off x="3838991" y="3185382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64659" y="3370156"/>
            <a:ext cx="561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M1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603825" y="3384645"/>
            <a:ext cx="0" cy="590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97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29802"/>
            <a:ext cx="1378285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5" idx="3"/>
          </p:cNvCxnSpPr>
          <p:nvPr/>
        </p:nvCxnSpPr>
        <p:spPr>
          <a:xfrm>
            <a:off x="3343701" y="3739488"/>
            <a:ext cx="0" cy="545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85397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49407" y="15959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40kN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97791" y="31935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3996" y="26468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285396" y="3418766"/>
            <a:ext cx="0" cy="96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343701" y="3961263"/>
            <a:ext cx="8783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52519" y="405936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0.6m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343701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4710" y="3384645"/>
            <a:ext cx="968991" cy="13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2623" y="337015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88496" y="397491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721986" y="3384645"/>
            <a:ext cx="0" cy="900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43701" y="3739488"/>
            <a:ext cx="13782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48807" y="346568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7484" y="4052120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− 0.6m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21986" y="3384645"/>
            <a:ext cx="0" cy="5152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rved Right Arrow 41"/>
          <p:cNvSpPr/>
          <p:nvPr/>
        </p:nvSpPr>
        <p:spPr>
          <a:xfrm rot="10487759">
            <a:off x="4928460" y="2995262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6466" y="304943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721986" y="369727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55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227093" y="3220872"/>
            <a:ext cx="95534" cy="109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227093" y="2242464"/>
            <a:ext cx="10918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47479" y="3288054"/>
            <a:ext cx="1960279" cy="1158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36276" y="2106984"/>
            <a:ext cx="2101754" cy="1154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4" idx="5"/>
          </p:cNvCxnSpPr>
          <p:nvPr/>
        </p:nvCxnSpPr>
        <p:spPr>
          <a:xfrm flipH="1" flipV="1">
            <a:off x="5308636" y="3314065"/>
            <a:ext cx="1447006" cy="1244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35799" y="187313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067033" y="3425588"/>
            <a:ext cx="0" cy="510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67033" y="3425588"/>
            <a:ext cx="7687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39236" y="4268562"/>
            <a:ext cx="44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AC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09454" y="3288054"/>
            <a:ext cx="51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ACy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90399" y="3005054"/>
            <a:ext cx="51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ACx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406275" y="359364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025896" y="305625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307016" y="375153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6.5m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523629" y="3751539"/>
            <a:ext cx="0" cy="587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68536" y="3751539"/>
            <a:ext cx="6550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23149" y="433920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BC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696413" y="338220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BCx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493391" y="364502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BCy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077849" y="342558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339285" y="394858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3.905m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517965" y="397958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2.5m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5957863" y="2347415"/>
            <a:ext cx="0" cy="559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957864" y="2347415"/>
            <a:ext cx="993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178723" y="2125861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BD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409377" y="2586368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BDy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764277" y="19031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BDx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320864" y="192231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320864" y="263572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6.5m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334754" y="2326405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7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29802"/>
            <a:ext cx="2814970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285397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3833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49407" y="15959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62188" y="16172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32kN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025985" y="304345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3996" y="26468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06499" y="26323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74710" y="3384645"/>
            <a:ext cx="968991" cy="13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2623" y="337015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343701" y="3412783"/>
            <a:ext cx="0" cy="790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43701" y="405852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158671" y="3412783"/>
            <a:ext cx="0" cy="1015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43701" y="3739488"/>
            <a:ext cx="28149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51186" y="381412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158671" y="3412783"/>
            <a:ext cx="0" cy="886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rved Right Arrow 45"/>
          <p:cNvSpPr/>
          <p:nvPr/>
        </p:nvSpPr>
        <p:spPr>
          <a:xfrm rot="10487759">
            <a:off x="6340641" y="3087964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58671" y="4183459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15546" y="3194417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7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343701" y="3029802"/>
            <a:ext cx="4203511" cy="35484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5" idx="3"/>
          </p:cNvCxnSpPr>
          <p:nvPr/>
        </p:nvCxnSpPr>
        <p:spPr>
          <a:xfrm>
            <a:off x="3343701" y="3739488"/>
            <a:ext cx="0" cy="545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85397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3833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342496" y="1965278"/>
            <a:ext cx="0" cy="10645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49407" y="15959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62188" y="161725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32kN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40401" y="1645397"/>
            <a:ext cx="79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16kN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97791" y="31935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3996" y="26468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024480" y="259737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06499" y="26323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343701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4710" y="3384645"/>
            <a:ext cx="968991" cy="136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72623" y="337015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88496" y="397491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547212" y="3418766"/>
            <a:ext cx="0" cy="866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rved Right Arrow 36"/>
          <p:cNvSpPr/>
          <p:nvPr/>
        </p:nvSpPr>
        <p:spPr>
          <a:xfrm rot="10487759">
            <a:off x="7761842" y="3144441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02417" y="328459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181" y="4071291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20621" y="968991"/>
            <a:ext cx="13648" cy="5308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2006" y="3698543"/>
            <a:ext cx="6987653" cy="27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16553" y="362348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4770" y="36379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51741" y="363881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88908" y="369854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456875" y="380814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934269" y="1610436"/>
            <a:ext cx="754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688819" y="1610436"/>
            <a:ext cx="0" cy="1419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688819" y="3029803"/>
            <a:ext cx="102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15408" y="3029803"/>
            <a:ext cx="0" cy="1705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15408" y="4735773"/>
            <a:ext cx="39219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637346" y="4735773"/>
            <a:ext cx="0" cy="1351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637346" y="6086901"/>
            <a:ext cx="7523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9389659" y="3698543"/>
            <a:ext cx="0" cy="2388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0621" y="1262418"/>
            <a:ext cx="122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50.5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905397" y="268903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10.5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496548" y="4707634"/>
            <a:ext cx="208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−21.5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659078" y="612784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−37.5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078846" y="1924334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 (</a:t>
            </a:r>
            <a:r>
              <a:rPr lang="en-US" dirty="0" err="1" smtClean="0"/>
              <a:t>kN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485300" y="3453304"/>
            <a:ext cx="16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146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20621" y="968991"/>
            <a:ext cx="13648" cy="5308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2006" y="3698543"/>
            <a:ext cx="6987653" cy="27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16553" y="362348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4770" y="36379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88908" y="369854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257593" y="373860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557628" y="189703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 (</a:t>
            </a:r>
            <a:r>
              <a:rPr lang="en-US" dirty="0" err="1" smtClean="0"/>
              <a:t>kN.m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485300" y="3453304"/>
            <a:ext cx="16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x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51741" y="363881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2934269" y="2402006"/>
            <a:ext cx="754550" cy="1310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688819" y="1760561"/>
            <a:ext cx="1026589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715408" y="1760561"/>
            <a:ext cx="4674251" cy="1951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99746" y="235124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30.3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73081" y="165946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39.8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547578" y="30464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688819" y="2402006"/>
            <a:ext cx="0" cy="1336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4" idx="0"/>
          </p:cNvCxnSpPr>
          <p:nvPr/>
        </p:nvCxnSpPr>
        <p:spPr>
          <a:xfrm>
            <a:off x="4715408" y="1802347"/>
            <a:ext cx="0" cy="1836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2" idx="0"/>
          </p:cNvCxnSpPr>
          <p:nvPr/>
        </p:nvCxnSpPr>
        <p:spPr>
          <a:xfrm flipV="1">
            <a:off x="8637346" y="3453304"/>
            <a:ext cx="0" cy="245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0925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057099" y="4148919"/>
            <a:ext cx="4667534" cy="27295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784143" y="4421874"/>
            <a:ext cx="518615" cy="30025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465325" y="4421874"/>
            <a:ext cx="518615" cy="30025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806518" y="4722125"/>
            <a:ext cx="191069" cy="218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08624" y="4722125"/>
            <a:ext cx="191069" cy="218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424380" y="4722124"/>
            <a:ext cx="191069" cy="2183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704158" y="3098042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201466" y="3098041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55555" y="3098040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64236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59268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9268" y="3098039"/>
            <a:ext cx="20448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41541" y="2702257"/>
            <a:ext cx="1" cy="1446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5551" y="233292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55373" y="266131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25kN/m</a:t>
            </a:r>
            <a:endParaRPr lang="en-US" dirty="0"/>
          </a:p>
        </p:txBody>
      </p:sp>
      <p:cxnSp>
        <p:nvCxnSpPr>
          <p:cNvPr id="25" name="Straight Connector 24"/>
          <p:cNvCxnSpPr>
            <a:stCxn id="5" idx="3"/>
          </p:cNvCxnSpPr>
          <p:nvPr/>
        </p:nvCxnSpPr>
        <p:spPr>
          <a:xfrm flipH="1">
            <a:off x="3043450" y="4722125"/>
            <a:ext cx="1" cy="96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41540" y="4490111"/>
            <a:ext cx="0" cy="1064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59268" y="4421874"/>
            <a:ext cx="0" cy="1132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0"/>
          </p:cNvCxnSpPr>
          <p:nvPr/>
        </p:nvCxnSpPr>
        <p:spPr>
          <a:xfrm flipH="1">
            <a:off x="7704158" y="4722125"/>
            <a:ext cx="1" cy="1201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057099" y="4988256"/>
            <a:ext cx="178444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841540" y="4988256"/>
            <a:ext cx="817728" cy="341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659268" y="5022375"/>
            <a:ext cx="20448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51142" y="503943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523629" y="5199794"/>
            <a:ext cx="94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984792" y="515118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592696" y="42035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441571" y="38311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355962" y="378042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879325" y="420351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722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057099" y="4148919"/>
            <a:ext cx="4667534" cy="27295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704158" y="3098042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201466" y="3098041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55555" y="3098040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64236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59268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9268" y="3098039"/>
            <a:ext cx="20448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41541" y="2702257"/>
            <a:ext cx="1" cy="1446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5551" y="233292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55373" y="266131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25kN/m</a:t>
            </a:r>
            <a:endParaRPr lang="en-US" dirty="0"/>
          </a:p>
        </p:txBody>
      </p:sp>
      <p:cxnSp>
        <p:nvCxnSpPr>
          <p:cNvPr id="25" name="Straight Connector 24"/>
          <p:cNvCxnSpPr>
            <a:stCxn id="5" idx="3"/>
          </p:cNvCxnSpPr>
          <p:nvPr/>
        </p:nvCxnSpPr>
        <p:spPr>
          <a:xfrm flipH="1">
            <a:off x="3043450" y="4722125"/>
            <a:ext cx="1" cy="96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41540" y="4490111"/>
            <a:ext cx="0" cy="1064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59268" y="4421874"/>
            <a:ext cx="0" cy="1132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0"/>
          </p:cNvCxnSpPr>
          <p:nvPr/>
        </p:nvCxnSpPr>
        <p:spPr>
          <a:xfrm flipH="1">
            <a:off x="7704158" y="4722125"/>
            <a:ext cx="1" cy="1201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057099" y="4988256"/>
            <a:ext cx="178444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841540" y="4988256"/>
            <a:ext cx="817728" cy="341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659268" y="5022375"/>
            <a:ext cx="20448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51142" y="503943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523629" y="5199794"/>
            <a:ext cx="94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984792" y="515118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592696" y="42035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441571" y="38311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355962" y="378042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7784384" y="414251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655555" y="1542197"/>
            <a:ext cx="0" cy="26067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91866" y="161127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043450" y="4421874"/>
            <a:ext cx="0" cy="1098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74460" y="4490111"/>
            <a:ext cx="9689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724633" y="4421874"/>
            <a:ext cx="0" cy="8022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724632" y="4841121"/>
            <a:ext cx="411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605682" y="505649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44539" y="4445336"/>
            <a:ext cx="99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1565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057099" y="4148919"/>
            <a:ext cx="941694" cy="296417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72556" y="40525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3450" y="4421874"/>
            <a:ext cx="0" cy="1098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05682" y="505649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44539" y="4445336"/>
            <a:ext cx="99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88107" y="4421874"/>
            <a:ext cx="9553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98793" y="4445336"/>
            <a:ext cx="0" cy="611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rved Right Arrow 12"/>
          <p:cNvSpPr/>
          <p:nvPr/>
        </p:nvSpPr>
        <p:spPr>
          <a:xfrm rot="10487759">
            <a:off x="4254367" y="4159575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29272" y="4381583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48417" y="494474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057099" y="4750915"/>
            <a:ext cx="9244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43847" y="441346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1398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3057099" y="4148920"/>
            <a:ext cx="4144367" cy="221776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201466" y="3098041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55555" y="3098040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64236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59268" y="3098039"/>
            <a:ext cx="0" cy="1050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9268" y="3098039"/>
            <a:ext cx="15421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41541" y="2702257"/>
            <a:ext cx="1" cy="1446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05551" y="233292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60kN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55373" y="266131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25kN/m</a:t>
            </a:r>
            <a:endParaRPr lang="en-US" dirty="0"/>
          </a:p>
        </p:txBody>
      </p:sp>
      <p:cxnSp>
        <p:nvCxnSpPr>
          <p:cNvPr id="25" name="Straight Connector 24"/>
          <p:cNvCxnSpPr>
            <a:stCxn id="5" idx="3"/>
          </p:cNvCxnSpPr>
          <p:nvPr/>
        </p:nvCxnSpPr>
        <p:spPr>
          <a:xfrm flipH="1">
            <a:off x="3043450" y="4722125"/>
            <a:ext cx="1" cy="968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92696" y="42035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441571" y="38311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355962" y="378042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655555" y="1542197"/>
            <a:ext cx="0" cy="26067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91866" y="1611275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043450" y="4421874"/>
            <a:ext cx="0" cy="1098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074460" y="4490111"/>
            <a:ext cx="9689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05682" y="5056494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44539" y="4445336"/>
            <a:ext cx="99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057099" y="4814668"/>
            <a:ext cx="4144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9957" y="478653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701563" y="4370696"/>
            <a:ext cx="0" cy="1320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728419" y="5155863"/>
            <a:ext cx="473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82852" y="5188255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X−3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7201466" y="4421874"/>
            <a:ext cx="0" cy="12060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rved Right Arrow 48"/>
          <p:cNvSpPr/>
          <p:nvPr/>
        </p:nvSpPr>
        <p:spPr>
          <a:xfrm rot="10487759">
            <a:off x="7295457" y="4045876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01466" y="526929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392834" y="410881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9592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20621" y="968991"/>
            <a:ext cx="13648" cy="5308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2006" y="3698543"/>
            <a:ext cx="6987653" cy="27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16553" y="362348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34770" y="363797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88908" y="369854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257593" y="373860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557628" y="1897038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 (</a:t>
            </a:r>
            <a:r>
              <a:rPr lang="en-US" dirty="0" err="1" smtClean="0"/>
              <a:t>kN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485300" y="3453304"/>
            <a:ext cx="16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x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51741" y="363881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920621" y="1897038"/>
            <a:ext cx="7506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0" idx="0"/>
          </p:cNvCxnSpPr>
          <p:nvPr/>
        </p:nvCxnSpPr>
        <p:spPr>
          <a:xfrm>
            <a:off x="3671248" y="1897038"/>
            <a:ext cx="17571" cy="1740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0"/>
          </p:cNvCxnSpPr>
          <p:nvPr/>
        </p:nvCxnSpPr>
        <p:spPr>
          <a:xfrm flipH="1">
            <a:off x="3671248" y="3637970"/>
            <a:ext cx="17571" cy="674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688819" y="4299865"/>
            <a:ext cx="4977509" cy="12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666328" y="4312693"/>
            <a:ext cx="746115" cy="1228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3" idx="0"/>
          </p:cNvCxnSpPr>
          <p:nvPr/>
        </p:nvCxnSpPr>
        <p:spPr>
          <a:xfrm flipV="1">
            <a:off x="9412443" y="3738601"/>
            <a:ext cx="0" cy="1788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98495" y="15277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46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16510" y="436001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−14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9039385" y="5547437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−64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277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920621" y="968991"/>
            <a:ext cx="13648" cy="5308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2006" y="3698543"/>
            <a:ext cx="6987653" cy="27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16553" y="362348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05295" y="367975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98680" y="371219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557628" y="189703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 (</a:t>
            </a:r>
            <a:r>
              <a:rPr lang="en-US" dirty="0" err="1" smtClean="0"/>
              <a:t>kN.m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485300" y="3453304"/>
            <a:ext cx="163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x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882450" y="36985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934269" y="1413385"/>
            <a:ext cx="2125075" cy="2275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72992" y="1413385"/>
            <a:ext cx="1014227" cy="360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0" idx="0"/>
          </p:cNvCxnSpPr>
          <p:nvPr/>
        </p:nvCxnSpPr>
        <p:spPr>
          <a:xfrm>
            <a:off x="5059344" y="1413385"/>
            <a:ext cx="0" cy="2266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087219" y="1774209"/>
            <a:ext cx="0" cy="1849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>
            <a:off x="6086901" y="1815152"/>
            <a:ext cx="2030066" cy="1910687"/>
          </a:xfrm>
          <a:custGeom>
            <a:avLst/>
            <a:gdLst>
              <a:gd name="connsiteX0" fmla="*/ 0 w 2030066"/>
              <a:gd name="connsiteY0" fmla="*/ 0 h 1910687"/>
              <a:gd name="connsiteX1" fmla="*/ 1746914 w 2030066"/>
              <a:gd name="connsiteY1" fmla="*/ 1228299 h 1910687"/>
              <a:gd name="connsiteX2" fmla="*/ 2006221 w 2030066"/>
              <a:gd name="connsiteY2" fmla="*/ 1910687 h 191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0066" h="1910687">
                <a:moveTo>
                  <a:pt x="0" y="0"/>
                </a:moveTo>
                <a:cubicBezTo>
                  <a:pt x="706272" y="454925"/>
                  <a:pt x="1412544" y="909851"/>
                  <a:pt x="1746914" y="1228299"/>
                </a:cubicBezTo>
                <a:cubicBezTo>
                  <a:pt x="2081284" y="1546747"/>
                  <a:pt x="2043752" y="1728717"/>
                  <a:pt x="2006221" y="191068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7383439" y="2019869"/>
            <a:ext cx="27295" cy="545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882372" y="1650537"/>
            <a:ext cx="100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Parabola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563616" y="12287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923574" y="15481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8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09230" y="3411940"/>
            <a:ext cx="81886" cy="109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691116" y="3482520"/>
            <a:ext cx="23201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534770" y="3466531"/>
            <a:ext cx="2074461" cy="15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30555" y="1965278"/>
            <a:ext cx="1678675" cy="1446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82675" y="3537111"/>
            <a:ext cx="44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AC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787296" y="3553101"/>
            <a:ext cx="44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CE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220268" y="2326943"/>
            <a:ext cx="0" cy="723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312693" y="2326943"/>
            <a:ext cx="907575" cy="20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487027" y="1926676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BCx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197981" y="253156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BCy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554983" y="178785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BC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799789" y="1418525"/>
            <a:ext cx="464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CD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660107" y="2157189"/>
            <a:ext cx="533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CDy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024385" y="2702162"/>
            <a:ext cx="53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CDx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291686" y="252600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690966" y="189532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691116" y="1869229"/>
                <a:ext cx="777072" cy="395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e>
                    </m:rad>
                  </m:oMath>
                </a14:m>
                <a:r>
                  <a:rPr lang="en-US" dirty="0" smtClean="0"/>
                  <a:t>m</a:t>
                </a:r>
                <a:endParaRPr lang="en-US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116" y="1869229"/>
                <a:ext cx="777072" cy="395429"/>
              </a:xfrm>
              <a:prstGeom prst="rect">
                <a:avLst/>
              </a:prstGeom>
              <a:blipFill>
                <a:blip r:embed="rId2"/>
                <a:stretch>
                  <a:fillRect t="-1563" r="-5512" b="-26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>
            <a:stCxn id="4" idx="7"/>
          </p:cNvCxnSpPr>
          <p:nvPr/>
        </p:nvCxnSpPr>
        <p:spPr>
          <a:xfrm flipV="1">
            <a:off x="5679124" y="1282890"/>
            <a:ext cx="1353036" cy="2145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224539" y="2526005"/>
            <a:ext cx="4872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711836" y="1869229"/>
            <a:ext cx="0" cy="656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42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rocess 5"/>
          <p:cNvSpPr/>
          <p:nvPr/>
        </p:nvSpPr>
        <p:spPr>
          <a:xfrm>
            <a:off x="3766782" y="3138985"/>
            <a:ext cx="3466531" cy="23201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766782" y="1651379"/>
            <a:ext cx="3302758" cy="1487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673755" y="1883391"/>
            <a:ext cx="13648" cy="1255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41493" y="2101755"/>
            <a:ext cx="0" cy="1037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91116" y="2306472"/>
            <a:ext cx="0" cy="83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13445" y="2565779"/>
            <a:ext cx="0" cy="573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12943" y="2770496"/>
            <a:ext cx="0" cy="368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069540" y="1651379"/>
            <a:ext cx="0" cy="1487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69540" y="3370997"/>
            <a:ext cx="0" cy="116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60167" y="30703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317298" y="313898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766782" y="3370997"/>
            <a:ext cx="0" cy="116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855682" y="3712191"/>
            <a:ext cx="3213858" cy="272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00078" y="376636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125001" y="1541776"/>
            <a:ext cx="501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773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rocess 5"/>
          <p:cNvSpPr/>
          <p:nvPr/>
        </p:nvSpPr>
        <p:spPr>
          <a:xfrm>
            <a:off x="3766783" y="3138985"/>
            <a:ext cx="3302758" cy="23201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766782" y="1651379"/>
            <a:ext cx="3302758" cy="14876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673755" y="1883391"/>
            <a:ext cx="13648" cy="1255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41493" y="2101755"/>
            <a:ext cx="0" cy="1037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91116" y="2306472"/>
            <a:ext cx="0" cy="83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13445" y="2565779"/>
            <a:ext cx="0" cy="573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612943" y="2770496"/>
            <a:ext cx="0" cy="368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069540" y="1651379"/>
            <a:ext cx="0" cy="1487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69540" y="3370997"/>
            <a:ext cx="0" cy="116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60167" y="30703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766782" y="3370997"/>
            <a:ext cx="0" cy="116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855682" y="3712191"/>
            <a:ext cx="3213858" cy="272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00078" y="376636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125001" y="1541776"/>
            <a:ext cx="501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069540" y="3370997"/>
            <a:ext cx="0" cy="7646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69540" y="38064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V1</a:t>
            </a:r>
            <a:endParaRPr lang="en-US" dirty="0"/>
          </a:p>
        </p:txBody>
      </p:sp>
      <p:sp>
        <p:nvSpPr>
          <p:cNvPr id="28" name="Curved Right Arrow 27"/>
          <p:cNvSpPr/>
          <p:nvPr/>
        </p:nvSpPr>
        <p:spPr>
          <a:xfrm rot="10487759">
            <a:off x="7258868" y="2960195"/>
            <a:ext cx="149810" cy="6496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0613" y="310034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M1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91367" y="641445"/>
            <a:ext cx="0" cy="2497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72305" y="54506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070410" y="470005"/>
            <a:ext cx="0" cy="1181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972305" y="1201003"/>
            <a:ext cx="109723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34260" y="1166041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95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729552" y="2019869"/>
            <a:ext cx="0" cy="285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715904" y="2838734"/>
            <a:ext cx="4585648" cy="27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644186" y="2838734"/>
            <a:ext cx="13648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2729552" y="2876742"/>
            <a:ext cx="3935105" cy="852158"/>
          </a:xfrm>
          <a:custGeom>
            <a:avLst/>
            <a:gdLst>
              <a:gd name="connsiteX0" fmla="*/ 0 w 3935105"/>
              <a:gd name="connsiteY0" fmla="*/ 2936 h 852158"/>
              <a:gd name="connsiteX1" fmla="*/ 682388 w 3935105"/>
              <a:gd name="connsiteY1" fmla="*/ 71174 h 852158"/>
              <a:gd name="connsiteX2" fmla="*/ 2879678 w 3935105"/>
              <a:gd name="connsiteY2" fmla="*/ 480607 h 852158"/>
              <a:gd name="connsiteX3" fmla="*/ 3862317 w 3935105"/>
              <a:gd name="connsiteY3" fmla="*/ 821801 h 852158"/>
              <a:gd name="connsiteX4" fmla="*/ 3862317 w 3935105"/>
              <a:gd name="connsiteY4" fmla="*/ 835449 h 852158"/>
              <a:gd name="connsiteX5" fmla="*/ 3862317 w 3935105"/>
              <a:gd name="connsiteY5" fmla="*/ 835449 h 85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35105" h="852158">
                <a:moveTo>
                  <a:pt x="0" y="2936"/>
                </a:moveTo>
                <a:cubicBezTo>
                  <a:pt x="101221" y="-2751"/>
                  <a:pt x="202442" y="-8438"/>
                  <a:pt x="682388" y="71174"/>
                </a:cubicBezTo>
                <a:cubicBezTo>
                  <a:pt x="1162334" y="150786"/>
                  <a:pt x="2349690" y="355503"/>
                  <a:pt x="2879678" y="480607"/>
                </a:cubicBezTo>
                <a:cubicBezTo>
                  <a:pt x="3409666" y="605711"/>
                  <a:pt x="3698544" y="762661"/>
                  <a:pt x="3862317" y="821801"/>
                </a:cubicBezTo>
                <a:cubicBezTo>
                  <a:pt x="4026090" y="880941"/>
                  <a:pt x="3862317" y="835449"/>
                  <a:pt x="3862317" y="835449"/>
                </a:cubicBezTo>
                <a:lnTo>
                  <a:pt x="3862317" y="83544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55392" y="3770811"/>
            <a:ext cx="114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−1/2 </a:t>
            </a:r>
            <a:r>
              <a:rPr lang="en-US" dirty="0" err="1" smtClean="0"/>
              <a:t>WoL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68253" y="28387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51589" y="2427491"/>
            <a:ext cx="104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91649" y="1835203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39291" y="279682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8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729552" y="2019869"/>
            <a:ext cx="0" cy="2852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715904" y="2838734"/>
            <a:ext cx="4585648" cy="27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4" idx="5"/>
          </p:cNvCxnSpPr>
          <p:nvPr/>
        </p:nvCxnSpPr>
        <p:spPr>
          <a:xfrm>
            <a:off x="6644186" y="2838734"/>
            <a:ext cx="2274" cy="1405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64073" y="4244454"/>
            <a:ext cx="136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−1/6 WoL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68253" y="28387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51589" y="2427491"/>
            <a:ext cx="104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91649" y="1835203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39291" y="279682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2729552" y="2866030"/>
            <a:ext cx="3916908" cy="1378424"/>
          </a:xfrm>
          <a:custGeom>
            <a:avLst/>
            <a:gdLst>
              <a:gd name="connsiteX0" fmla="*/ 0 w 3916908"/>
              <a:gd name="connsiteY0" fmla="*/ 0 h 1378424"/>
              <a:gd name="connsiteX1" fmla="*/ 736979 w 3916908"/>
              <a:gd name="connsiteY1" fmla="*/ 177421 h 1378424"/>
              <a:gd name="connsiteX2" fmla="*/ 736979 w 3916908"/>
              <a:gd name="connsiteY2" fmla="*/ 177421 h 1378424"/>
              <a:gd name="connsiteX3" fmla="*/ 2593075 w 3916908"/>
              <a:gd name="connsiteY3" fmla="*/ 586854 h 1378424"/>
              <a:gd name="connsiteX4" fmla="*/ 3684896 w 3916908"/>
              <a:gd name="connsiteY4" fmla="*/ 1132764 h 1378424"/>
              <a:gd name="connsiteX5" fmla="*/ 3916908 w 3916908"/>
              <a:gd name="connsiteY5" fmla="*/ 1378424 h 137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16908" h="1378424">
                <a:moveTo>
                  <a:pt x="0" y="0"/>
                </a:moveTo>
                <a:lnTo>
                  <a:pt x="736979" y="177421"/>
                </a:lnTo>
                <a:lnTo>
                  <a:pt x="736979" y="177421"/>
                </a:lnTo>
                <a:cubicBezTo>
                  <a:pt x="1046328" y="245660"/>
                  <a:pt x="2101756" y="427630"/>
                  <a:pt x="2593075" y="586854"/>
                </a:cubicBezTo>
                <a:cubicBezTo>
                  <a:pt x="3084394" y="746078"/>
                  <a:pt x="3464257" y="1000836"/>
                  <a:pt x="3684896" y="1132764"/>
                </a:cubicBezTo>
                <a:cubicBezTo>
                  <a:pt x="3905535" y="1264692"/>
                  <a:pt x="3911221" y="1321558"/>
                  <a:pt x="3916908" y="137842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763069" y="3616657"/>
            <a:ext cx="177421" cy="15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921933" y="3669734"/>
            <a:ext cx="1841136" cy="21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824484" y="1774209"/>
            <a:ext cx="0" cy="1842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 rot="10800000">
            <a:off x="4749421" y="3766782"/>
            <a:ext cx="150125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851779" y="4560524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y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4" idx="1"/>
          </p:cNvCxnSpPr>
          <p:nvPr/>
        </p:nvCxnSpPr>
        <p:spPr>
          <a:xfrm flipH="1" flipV="1">
            <a:off x="3179928" y="2074460"/>
            <a:ext cx="1609124" cy="1564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244454" y="2333767"/>
            <a:ext cx="13647" cy="777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520465" y="2333766"/>
            <a:ext cx="7096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99179" y="3669734"/>
            <a:ext cx="44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75861" y="235339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EF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86863" y="20433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ED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88941" y="216873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EDy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14792" y="1887712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EDx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65247" y="199173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222449" y="257323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167885" y="2631907"/>
                <a:ext cx="777072" cy="395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61</m:t>
                        </m:r>
                      </m:e>
                    </m:rad>
                  </m:oMath>
                </a14:m>
                <a:r>
                  <a:rPr lang="en-US" dirty="0" smtClean="0"/>
                  <a:t>m</a:t>
                </a:r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885" y="2631907"/>
                <a:ext cx="777072" cy="395429"/>
              </a:xfrm>
              <a:prstGeom prst="rect">
                <a:avLst/>
              </a:prstGeom>
              <a:blipFill>
                <a:blip r:embed="rId2"/>
                <a:stretch>
                  <a:fillRect t="-1538" r="-5512"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264322" y="3152634"/>
            <a:ext cx="95535" cy="818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653887" y="3234519"/>
            <a:ext cx="1610435" cy="96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359857" y="2074460"/>
            <a:ext cx="1692322" cy="1078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4"/>
          </p:cNvCxnSpPr>
          <p:nvPr/>
        </p:nvCxnSpPr>
        <p:spPr>
          <a:xfrm flipH="1">
            <a:off x="5650173" y="3234519"/>
            <a:ext cx="661917" cy="1528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5"/>
          </p:cNvCxnSpPr>
          <p:nvPr/>
        </p:nvCxnSpPr>
        <p:spPr>
          <a:xfrm>
            <a:off x="6345866" y="3222527"/>
            <a:ext cx="1583483" cy="136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>
          <a:xfrm>
            <a:off x="6250675" y="2169518"/>
            <a:ext cx="10918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59381" y="175924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2.4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940490" y="3330054"/>
            <a:ext cx="0" cy="668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26842" y="3343701"/>
            <a:ext cx="1054289" cy="40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946710" y="2169518"/>
            <a:ext cx="13648" cy="614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960358" y="2169518"/>
            <a:ext cx="8461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308376" y="3330054"/>
            <a:ext cx="0" cy="668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533130" y="3330054"/>
            <a:ext cx="741470" cy="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250674" y="3446059"/>
            <a:ext cx="0" cy="655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981131" y="4101151"/>
            <a:ext cx="2695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94638" y="4700811"/>
            <a:ext cx="464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CD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190184" y="3603850"/>
            <a:ext cx="533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CDy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913009" y="4069203"/>
            <a:ext cx="53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CDx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5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8924" y="4749422"/>
            <a:ext cx="7206019" cy="104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2088111" y="4067036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 flipV="1">
            <a:off x="7442599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3431282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 flipV="1">
            <a:off x="4765355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 flipV="1">
            <a:off x="6099428" y="4026092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8014056" flipV="1">
            <a:off x="1585987" y="4077253"/>
            <a:ext cx="1628132" cy="981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31227" flipV="1">
            <a:off x="2524584" y="4033724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731227" flipV="1">
            <a:off x="3876733" y="4033726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731227" flipV="1">
            <a:off x="5201839" y="4033723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731227" flipV="1">
            <a:off x="6570674" y="3992780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279926" flipV="1">
            <a:off x="7804326" y="4042798"/>
            <a:ext cx="1651776" cy="1291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V="1">
            <a:off x="2763931" y="3373189"/>
            <a:ext cx="5418359" cy="1049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1781386" y="4879508"/>
            <a:ext cx="395075" cy="2892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8987405" y="4879508"/>
            <a:ext cx="395075" cy="28926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997244" y="5163496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163285" y="5179417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9329335" y="5168042"/>
            <a:ext cx="105699" cy="135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8924610" y="5302632"/>
            <a:ext cx="557582" cy="17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>
            <a:off x="274320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06999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5424997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761343" y="2326746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8127699" y="235184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385626" y="201731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29668" y="201431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112875" y="204087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39646" y="198250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845587" y="198485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961368" y="5179417"/>
            <a:ext cx="0" cy="798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04617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20961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473110" y="4879507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815934" y="4879506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167052" y="4870604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223494" y="489306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63554" y="5320264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221465" y="529860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87034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47687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19774" y="532477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43591" y="5309251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1015171" y="3371178"/>
            <a:ext cx="1647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0" idx="1"/>
          </p:cNvCxnSpPr>
          <p:nvPr/>
        </p:nvCxnSpPr>
        <p:spPr>
          <a:xfrm flipH="1">
            <a:off x="936322" y="4829680"/>
            <a:ext cx="1053818" cy="1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13918" y="394168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53" idx="0"/>
          </p:cNvCxnSpPr>
          <p:nvPr/>
        </p:nvCxnSpPr>
        <p:spPr>
          <a:xfrm flipH="1" flipV="1">
            <a:off x="1447152" y="3355342"/>
            <a:ext cx="9781" cy="586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3" idx="2"/>
          </p:cNvCxnSpPr>
          <p:nvPr/>
        </p:nvCxnSpPr>
        <p:spPr>
          <a:xfrm>
            <a:off x="1456933" y="4311014"/>
            <a:ext cx="2449" cy="479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617724" y="43660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467219" y="297494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475345" y="48467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3752776" y="300546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857120" y="48467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5130695" y="30444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150228" y="488243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442120" y="302695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6469343" y="4871994"/>
            <a:ext cx="51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7845587" y="2989307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818353" y="484678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9302135" y="4546749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8924" y="4749422"/>
            <a:ext cx="7206019" cy="104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 flipV="1">
            <a:off x="2088111" y="4067036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 flipV="1">
            <a:off x="7442599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 flipV="1">
            <a:off x="3431282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 flipV="1">
            <a:off x="4765355" y="4067035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 flipV="1">
            <a:off x="6099428" y="4026092"/>
            <a:ext cx="1433012" cy="95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8014056" flipV="1">
            <a:off x="1585987" y="4077253"/>
            <a:ext cx="1628132" cy="981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31227" flipV="1">
            <a:off x="2524584" y="4033724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731227" flipV="1">
            <a:off x="3876733" y="4033726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731227" flipV="1">
            <a:off x="5201839" y="4033723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731227" flipV="1">
            <a:off x="6570674" y="3992780"/>
            <a:ext cx="1832079" cy="1079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279926" flipV="1">
            <a:off x="7804326" y="4042798"/>
            <a:ext cx="1651776" cy="12919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V="1">
            <a:off x="2763931" y="3373189"/>
            <a:ext cx="5418359" cy="1049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274320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069991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5424997" y="236568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761343" y="2326746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8127699" y="2351840"/>
            <a:ext cx="10918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385626" y="201731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29668" y="201431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112875" y="204087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39646" y="198250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845587" y="198485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</a:t>
            </a:r>
            <a:r>
              <a:rPr lang="en-US" dirty="0" err="1" smtClean="0"/>
              <a:t>kN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961368" y="5179417"/>
            <a:ext cx="0" cy="798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04617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20961" y="4879508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473110" y="4879507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815934" y="4879506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167052" y="4870604"/>
            <a:ext cx="0" cy="1098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063554" y="5320264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221465" y="529860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87034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476878" y="5320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19774" y="532477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8343591" y="5309251"/>
            <a:ext cx="93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2.25m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1015171" y="3371178"/>
            <a:ext cx="1647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0" idx="1"/>
          </p:cNvCxnSpPr>
          <p:nvPr/>
        </p:nvCxnSpPr>
        <p:spPr>
          <a:xfrm flipH="1">
            <a:off x="936322" y="4829680"/>
            <a:ext cx="1053818" cy="1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13918" y="3941682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3m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53" idx="0"/>
          </p:cNvCxnSpPr>
          <p:nvPr/>
        </p:nvCxnSpPr>
        <p:spPr>
          <a:xfrm flipH="1" flipV="1">
            <a:off x="1447152" y="3355342"/>
            <a:ext cx="9781" cy="586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3" idx="2"/>
          </p:cNvCxnSpPr>
          <p:nvPr/>
        </p:nvCxnSpPr>
        <p:spPr>
          <a:xfrm>
            <a:off x="1456933" y="4311014"/>
            <a:ext cx="2449" cy="479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1401433" y="914400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/>
          <p:cNvSpPr/>
          <p:nvPr/>
        </p:nvSpPr>
        <p:spPr>
          <a:xfrm rot="10800000" flipH="1">
            <a:off x="1884307" y="4893068"/>
            <a:ext cx="1875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Down Arrow 51"/>
          <p:cNvSpPr/>
          <p:nvPr/>
        </p:nvSpPr>
        <p:spPr>
          <a:xfrm rot="10800000" flipH="1">
            <a:off x="9097077" y="4899970"/>
            <a:ext cx="187514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 rot="5400000" flipH="1">
            <a:off x="1370096" y="4339826"/>
            <a:ext cx="18339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617724" y="43660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467219" y="297494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475345" y="48467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752776" y="300546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857120" y="48467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130695" y="30444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150228" y="488243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6442120" y="302695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469343" y="4871994"/>
            <a:ext cx="51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7845587" y="2989307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818353" y="484678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9302135" y="4546749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1527502" y="5838121"/>
            <a:ext cx="41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75344" y="439171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274611" y="5729901"/>
            <a:ext cx="377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5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740</Words>
  <Application>Microsoft Office PowerPoint</Application>
  <PresentationFormat>Widescreen</PresentationFormat>
  <Paragraphs>640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head$bekk</dc:creator>
  <cp:lastModifiedBy>head$bekk</cp:lastModifiedBy>
  <cp:revision>86</cp:revision>
  <dcterms:created xsi:type="dcterms:W3CDTF">2021-05-07T01:59:33Z</dcterms:created>
  <dcterms:modified xsi:type="dcterms:W3CDTF">2021-05-08T16:14:15Z</dcterms:modified>
</cp:coreProperties>
</file>