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7" r:id="rId1"/>
  </p:sldMasterIdLst>
  <p:notesMasterIdLst>
    <p:notesMasterId r:id="rId9"/>
  </p:notesMasterIdLst>
  <p:sldIdLst>
    <p:sldId id="256" r:id="rId2"/>
    <p:sldId id="257" r:id="rId3"/>
    <p:sldId id="268" r:id="rId4"/>
    <p:sldId id="269" r:id="rId5"/>
    <p:sldId id="270" r:id="rId6"/>
    <p:sldId id="271" r:id="rId7"/>
    <p:sldId id="26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98" autoAdjust="0"/>
    <p:restoredTop sz="93135" autoAdjust="0"/>
  </p:normalViewPr>
  <p:slideViewPr>
    <p:cSldViewPr snapToGrid="0">
      <p:cViewPr varScale="1">
        <p:scale>
          <a:sx n="72" d="100"/>
          <a:sy n="72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ED538-44D0-4F5E-BEDF-A5F223505539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42BDF-DCE4-4175-9CDA-D1946996E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736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42BDF-DCE4-4175-9CDA-D1946996EB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46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42BDF-DCE4-4175-9CDA-D1946996EB2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769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42BDF-DCE4-4175-9CDA-D1946996EB2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64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42BDF-DCE4-4175-9CDA-D1946996EB2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88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42BDF-DCE4-4175-9CDA-D1946996EB2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82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949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717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651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07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23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646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63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24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5/5/2021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106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662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4955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644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6445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304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313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058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435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7650" y="1371600"/>
            <a:ext cx="5695950" cy="238084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JOURNAL ARTICLE REVIEW   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74336" y="4514446"/>
            <a:ext cx="4299666" cy="2210204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" sz="2400" dirty="0"/>
              <a:t>Dayma Lino   </a:t>
            </a:r>
            <a:endParaRPr lang="en-KE" sz="2400" dirty="0"/>
          </a:p>
          <a:p>
            <a:pPr algn="ctr">
              <a:lnSpc>
                <a:spcPct val="90000"/>
              </a:lnSpc>
            </a:pPr>
            <a:r>
              <a:rPr lang="en" sz="2400" dirty="0"/>
              <a:t>Professor Elbulok-Charcape</a:t>
            </a:r>
            <a:endParaRPr lang="en-KE" sz="2400" dirty="0"/>
          </a:p>
          <a:p>
            <a:pPr algn="ctr">
              <a:lnSpc>
                <a:spcPct val="90000"/>
              </a:lnSpc>
            </a:pPr>
            <a:r>
              <a:rPr lang="en" sz="2400" dirty="0"/>
              <a:t>PSYC 3850</a:t>
            </a:r>
            <a:endParaRPr lang="en-KE" sz="2400" dirty="0"/>
          </a:p>
          <a:p>
            <a:pPr algn="ctr">
              <a:lnSpc>
                <a:spcPct val="90000"/>
              </a:lnSpc>
            </a:pPr>
            <a:r>
              <a:rPr lang="en" sz="2400" dirty="0"/>
              <a:t>May 5, 2021</a:t>
            </a:r>
            <a:endParaRPr lang="en-US" sz="2400" dirty="0"/>
          </a:p>
        </p:txBody>
      </p:sp>
      <p:pic>
        <p:nvPicPr>
          <p:cNvPr id="30" name="Graphic 29" descr="Document">
            <a:extLst>
              <a:ext uri="{FF2B5EF4-FFF2-40B4-BE49-F238E27FC236}">
                <a16:creationId xmlns:a16="http://schemas.microsoft.com/office/drawing/2014/main" id="{AA233FF3-B132-4316-BA04-B6FDF7FFF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04" y="1550139"/>
            <a:ext cx="3169046" cy="37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36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107096"/>
            <a:ext cx="4493682" cy="2716695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Article Summary – “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Development and validation of inter-professional learning assessment tool for health professionals in continuing professional development (CPD) by </a:t>
            </a:r>
            <a:r>
              <a:rPr lang="en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Ong, I. L., Diño, M. J. S., Calimag, M. M. P., and Hidalgo, F. A. (2019). </a:t>
            </a:r>
            <a:r>
              <a:rPr lang="en-US" dirty="0"/>
              <a:t>”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9650" y="1073426"/>
            <a:ext cx="6819899" cy="5102087"/>
          </a:xfrm>
        </p:spPr>
        <p:txBody>
          <a:bodyPr anchor="ctr">
            <a:norm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Ong et al. (2019) 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advocated for the need to focus on interprofessional learning (IPL) using the Inventory of Reflective Vignette (IRV) as a framework for tool development.       </a:t>
            </a:r>
          </a:p>
          <a:p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Health professions need to use the IRV-IPL as a reflective tool to identify strategies, policies, and interventions in health care</a:t>
            </a:r>
            <a:r>
              <a:rPr lang="en-US" sz="20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           </a:t>
            </a: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IRV-IPL was developed from a review of relevant literature and the designing of a pilot test.</a:t>
            </a:r>
          </a:p>
          <a:p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pilot test used a sample size of 10 healthcare professionals. During the actual implementation, the test was administered to 45 healthcare professionals.  </a:t>
            </a: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Ong et al. (2019) concluded that IRV-IPL provided a reflective assessment tool for inter-professional learning.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296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107096"/>
            <a:ext cx="4493682" cy="2716695"/>
          </a:xfrm>
        </p:spPr>
        <p:txBody>
          <a:bodyPr anchor="ctr">
            <a:normAutofit/>
          </a:bodyPr>
          <a:lstStyle/>
          <a:p>
            <a:r>
              <a:rPr lang="en-US" dirty="0"/>
              <a:t>Research Methodology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9650" y="1709530"/>
            <a:ext cx="6819899" cy="3869635"/>
          </a:xfrm>
        </p:spPr>
        <p:txBody>
          <a:bodyPr anchor="ctr">
            <a:norm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research study was grouped into four categories for reliability and validity   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First was the review of secondary sources of Data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Second was content validation by field experts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Third was pilot testing,  in a university that is accredited to offer CPD programs for health professionals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final was the cohort study composed of 45 participants  who were registered and practicing  medical professionals</a:t>
            </a:r>
          </a:p>
        </p:txBody>
      </p:sp>
    </p:spTree>
    <p:extLst>
      <p:ext uri="{BB962C8B-B14F-4D97-AF65-F5344CB8AC3E}">
        <p14:creationId xmlns:p14="http://schemas.microsoft.com/office/powerpoint/2010/main" val="3089588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107096"/>
            <a:ext cx="4493682" cy="2716695"/>
          </a:xfrm>
        </p:spPr>
        <p:txBody>
          <a:bodyPr anchor="ctr">
            <a:normAutofit/>
          </a:bodyPr>
          <a:lstStyle/>
          <a:p>
            <a:r>
              <a:rPr lang="en-US" dirty="0"/>
              <a:t>Research Design and Statistical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9650" y="1709530"/>
            <a:ext cx="6819899" cy="3869635"/>
          </a:xfrm>
        </p:spPr>
        <p:txBody>
          <a:bodyPr anchor="ctr">
            <a:norm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Ong et al. (2019) employed a quantitative research study      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choice of the design depends mainly on the attributes of the study, topic of research, problem question, objectives, design, expected data and results          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authors used IBM SPSS statics version 22 in grouping together similar issues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study also employed Cronbach’s alpha and validity co-efficient using item-total correlation</a:t>
            </a:r>
          </a:p>
        </p:txBody>
      </p:sp>
    </p:spTree>
    <p:extLst>
      <p:ext uri="{BB962C8B-B14F-4D97-AF65-F5344CB8AC3E}">
        <p14:creationId xmlns:p14="http://schemas.microsoft.com/office/powerpoint/2010/main" val="332438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107096"/>
            <a:ext cx="4493682" cy="2716695"/>
          </a:xfrm>
        </p:spPr>
        <p:txBody>
          <a:bodyPr anchor="ctr">
            <a:normAutofit/>
          </a:bodyPr>
          <a:lstStyle/>
          <a:p>
            <a:r>
              <a:rPr lang="en-US" dirty="0"/>
              <a:t>Strengths and Limitations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9650" y="1881809"/>
            <a:ext cx="6819899" cy="3127513"/>
          </a:xfrm>
        </p:spPr>
        <p:txBody>
          <a:bodyPr anchor="ctr">
            <a:norm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There is triangulation which is the use of secondary data and primary data    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authors took into account validity and  reliability issues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There were ethical considerations   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Nonetheless, the 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tudy has not embraced cultural diversity and the economic status of the country where it was done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61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107096"/>
            <a:ext cx="4493682" cy="2716695"/>
          </a:xfrm>
        </p:spPr>
        <p:txBody>
          <a:bodyPr anchor="ctr">
            <a:normAutofit/>
          </a:bodyPr>
          <a:lstStyle/>
          <a:p>
            <a:r>
              <a:rPr lang="en-US" dirty="0"/>
              <a:t>What I would do differently if I carried out a similar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9650" y="1007165"/>
            <a:ext cx="6819899" cy="4982818"/>
          </a:xfrm>
        </p:spPr>
        <p:txBody>
          <a:bodyPr anchor="ctr">
            <a:norm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 would provide an analysis of the existing literature to minimize personal biases    </a:t>
            </a:r>
          </a:p>
          <a:p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Literature review helps in the identification of situated k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nowledge , acknowledge areas of interest, and identify existing gaps in research</a:t>
            </a: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addition, I would include an analysis of the geographical scope of the study to ensure that the findings are limited to a set-up of a specific economic status.</a:t>
            </a: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Lastly, I would employ stratified sampling to ensure that the representatives are a reflection of the various cultural groupings present   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076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950" y="1179151"/>
            <a:ext cx="2918448" cy="4463889"/>
          </a:xfrm>
        </p:spPr>
        <p:txBody>
          <a:bodyPr anchor="ctr">
            <a:normAutofit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5027" y="1923075"/>
            <a:ext cx="6341016" cy="301185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Ong, I. L., Diño, M. J. S., Calimag, M. M. P., &amp; Hidalgo, F. A. (2019). Development and validation of interprofessional learning assessment tool for health professionals in continuing professional development (CPD). </a:t>
            </a:r>
            <a:r>
              <a:rPr lang="en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PloS one</a:t>
            </a:r>
            <a:r>
              <a:rPr lang="e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</a:t>
            </a:r>
            <a:r>
              <a:rPr lang="e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(1), e0211405.          </a:t>
            </a:r>
            <a:endParaRPr lang="en-KE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7218244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678</TotalTime>
  <Words>535</Words>
  <Application>Microsoft Office PowerPoint</Application>
  <PresentationFormat>Widescreen</PresentationFormat>
  <Paragraphs>41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Times New Roman</vt:lpstr>
      <vt:lpstr>Trebuchet MS</vt:lpstr>
      <vt:lpstr>Wingdings 3</vt:lpstr>
      <vt:lpstr>Facet</vt:lpstr>
      <vt:lpstr>JOURNAL ARTICLE REVIEW     </vt:lpstr>
      <vt:lpstr>Article Summary – “Development and validation of inter-professional learning assessment tool for health professionals in continuing professional development (CPD) by Ong, I. L., Diño, M. J. S., Calimag, M. M. P., and Hidalgo, F. A. (2019). ”   </vt:lpstr>
      <vt:lpstr>Research Methodology </vt:lpstr>
      <vt:lpstr>Research Design and Statistical Analysis</vt:lpstr>
      <vt:lpstr>Strengths and Limitations </vt:lpstr>
      <vt:lpstr>What I would do differently if I carried out a similar study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CHINESE CRIMINAL JUSTICE SYSTEM</dc:title>
  <dc:creator>User</dc:creator>
  <cp:lastModifiedBy>caroline katiki</cp:lastModifiedBy>
  <cp:revision>85</cp:revision>
  <dcterms:created xsi:type="dcterms:W3CDTF">2021-05-01T14:19:30Z</dcterms:created>
  <dcterms:modified xsi:type="dcterms:W3CDTF">2021-05-05T05:20:57Z</dcterms:modified>
</cp:coreProperties>
</file>