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58" r:id="rId6"/>
    <p:sldId id="264" r:id="rId7"/>
    <p:sldId id="265" r:id="rId8"/>
    <p:sldId id="259" r:id="rId9"/>
    <p:sldId id="261" r:id="rId10"/>
    <p:sldId id="26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34567" autoAdjust="0"/>
    <p:restoredTop sz="86447" autoAdjust="0"/>
  </p:normalViewPr>
  <p:slideViewPr>
    <p:cSldViewPr snapToGrid="0">
      <p:cViewPr>
        <p:scale>
          <a:sx n="80" d="100"/>
          <a:sy n="80" d="100"/>
        </p:scale>
        <p:origin x="-684" y="-72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8F648-9DFB-4B33-9D43-7005509C5C21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EB203-F751-4983-B51A-13ADC19BE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310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8F648-9DFB-4B33-9D43-7005509C5C21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EB203-F751-4983-B51A-13ADC19BE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611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8F648-9DFB-4B33-9D43-7005509C5C21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EB203-F751-4983-B51A-13ADC19BE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638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8F648-9DFB-4B33-9D43-7005509C5C21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EB203-F751-4983-B51A-13ADC19BE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788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8F648-9DFB-4B33-9D43-7005509C5C21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EB203-F751-4983-B51A-13ADC19BE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2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8F648-9DFB-4B33-9D43-7005509C5C21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EB203-F751-4983-B51A-13ADC19BE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177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8F648-9DFB-4B33-9D43-7005509C5C21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EB203-F751-4983-B51A-13ADC19BE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52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8F648-9DFB-4B33-9D43-7005509C5C21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EB203-F751-4983-B51A-13ADC19BE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799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8F648-9DFB-4B33-9D43-7005509C5C21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EB203-F751-4983-B51A-13ADC19BE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917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8F648-9DFB-4B33-9D43-7005509C5C21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EB203-F751-4983-B51A-13ADC19BE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982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8F648-9DFB-4B33-9D43-7005509C5C21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EB203-F751-4983-B51A-13ADC19BE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35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8F648-9DFB-4B33-9D43-7005509C5C21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EB203-F751-4983-B51A-13ADC19BE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973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MGT 510 Templates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Sullivan University</a:t>
            </a:r>
          </a:p>
          <a:p>
            <a:r>
              <a:rPr lang="en-US" dirty="0"/>
              <a:t>Managerial Communications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989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6963" y="590756"/>
            <a:ext cx="10515600" cy="1325563"/>
          </a:xfrm>
        </p:spPr>
        <p:txBody>
          <a:bodyPr/>
          <a:lstStyle/>
          <a:p>
            <a:r>
              <a:rPr lang="en-US" dirty="0"/>
              <a:t>Communication Goals and Objectives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5616322"/>
              </p:ext>
            </p:extLst>
          </p:nvPr>
        </p:nvGraphicFramePr>
        <p:xfrm>
          <a:off x="838198" y="1825625"/>
          <a:ext cx="10824412" cy="431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122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41220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Communication</a:t>
                      </a:r>
                      <a:r>
                        <a:rPr lang="en-US" baseline="0" dirty="0"/>
                        <a:t> Goal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Objectives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 rowSpan="7">
                  <a:txBody>
                    <a:bodyPr/>
                    <a:lstStyle/>
                    <a:p>
                      <a:r>
                        <a:rPr lang="en-US" dirty="0" smtClean="0"/>
                        <a:t>To influence</a:t>
                      </a:r>
                      <a:r>
                        <a:rPr lang="en-US" sz="18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TerraCog</a:t>
                      </a:r>
                      <a:r>
                        <a:rPr lang="en-US" baseline="0" dirty="0" smtClean="0"/>
                        <a:t> management to fully invest in 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Project Aerial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 show </a:t>
                      </a:r>
                      <a:r>
                        <a:rPr lang="en-US" dirty="0" err="1" smtClean="0"/>
                        <a:t>TerraCog</a:t>
                      </a:r>
                      <a:r>
                        <a:rPr lang="en-US" baseline="0" dirty="0" smtClean="0"/>
                        <a:t> management the importance investing  in the project.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Show how the success</a:t>
                      </a:r>
                      <a:r>
                        <a:rPr lang="en-US" baseline="0" dirty="0" smtClean="0"/>
                        <a:t> of the project will build the image reputation of the company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To explain</a:t>
                      </a:r>
                      <a:r>
                        <a:rPr lang="en-US" baseline="0" dirty="0" smtClean="0"/>
                        <a:t> the benefits of the project to the management and the company as a whole.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</a:t>
                      </a:r>
                      <a:r>
                        <a:rPr lang="en-US" baseline="0" dirty="0" smtClean="0"/>
                        <a:t> ensure the management understand how success of the project will impact their careers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962399" y="6211669"/>
            <a:ext cx="4267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One per slide – Copy slide if necessary</a:t>
            </a:r>
          </a:p>
        </p:txBody>
      </p:sp>
    </p:spTree>
    <p:extLst>
      <p:ext uri="{BB962C8B-B14F-4D97-AF65-F5344CB8AC3E}">
        <p14:creationId xmlns:p14="http://schemas.microsoft.com/office/powerpoint/2010/main" val="2321142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6963" y="590756"/>
            <a:ext cx="10515600" cy="1325563"/>
          </a:xfrm>
        </p:spPr>
        <p:txBody>
          <a:bodyPr/>
          <a:lstStyle/>
          <a:p>
            <a:r>
              <a:rPr lang="en-US" dirty="0"/>
              <a:t>Communication Goals and Objectives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6130118"/>
              </p:ext>
            </p:extLst>
          </p:nvPr>
        </p:nvGraphicFramePr>
        <p:xfrm>
          <a:off x="838198" y="1825625"/>
          <a:ext cx="10824412" cy="404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122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41220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Communication</a:t>
                      </a:r>
                      <a:r>
                        <a:rPr lang="en-US" baseline="0" dirty="0"/>
                        <a:t> Goal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Objectives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 rowSpan="7">
                  <a:txBody>
                    <a:bodyPr/>
                    <a:lstStyle/>
                    <a:p>
                      <a:r>
                        <a:rPr lang="en-US" dirty="0" smtClean="0"/>
                        <a:t>To motivate</a:t>
                      </a:r>
                      <a:r>
                        <a:rPr lang="en-US" baseline="0" dirty="0" smtClean="0"/>
                        <a:t> and</a:t>
                      </a:r>
                      <a:r>
                        <a:rPr lang="en-US" dirty="0" smtClean="0"/>
                        <a:t> mobilize</a:t>
                      </a:r>
                      <a:r>
                        <a:rPr lang="en-US" baseline="0" dirty="0" smtClean="0"/>
                        <a:t> the sales representatives to work hard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Show them how increased</a:t>
                      </a:r>
                      <a:r>
                        <a:rPr lang="en-US" baseline="0" dirty="0" smtClean="0"/>
                        <a:t> sales would improve their career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Assure</a:t>
                      </a:r>
                      <a:r>
                        <a:rPr lang="en-US" baseline="0" dirty="0" smtClean="0"/>
                        <a:t> sales representatives that success of the project would yield more returns on their end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Assure</a:t>
                      </a:r>
                      <a:r>
                        <a:rPr lang="en-US" baseline="0" dirty="0" smtClean="0"/>
                        <a:t> the sales representatives that increased sales would lead to their promotion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Motivate the sales representatives and increase their morale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962399" y="6211669"/>
            <a:ext cx="4267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One per slide – Copy slide if necessary</a:t>
            </a:r>
          </a:p>
        </p:txBody>
      </p:sp>
    </p:spTree>
    <p:extLst>
      <p:ext uri="{BB962C8B-B14F-4D97-AF65-F5344CB8AC3E}">
        <p14:creationId xmlns:p14="http://schemas.microsoft.com/office/powerpoint/2010/main" val="1054691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6963" y="590756"/>
            <a:ext cx="10515600" cy="1325563"/>
          </a:xfrm>
        </p:spPr>
        <p:txBody>
          <a:bodyPr/>
          <a:lstStyle/>
          <a:p>
            <a:r>
              <a:rPr lang="en-US" dirty="0"/>
              <a:t>Communication Goals and Objectives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8520460"/>
              </p:ext>
            </p:extLst>
          </p:nvPr>
        </p:nvGraphicFramePr>
        <p:xfrm>
          <a:off x="838198" y="1825625"/>
          <a:ext cx="10824412" cy="404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122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41220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Communication</a:t>
                      </a:r>
                      <a:r>
                        <a:rPr lang="en-US" baseline="0" dirty="0"/>
                        <a:t> Goal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Objectives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 rowSpan="7">
                  <a:txBody>
                    <a:bodyPr/>
                    <a:lstStyle/>
                    <a:p>
                      <a:r>
                        <a:rPr lang="en-US" dirty="0" smtClean="0"/>
                        <a:t>To</a:t>
                      </a:r>
                      <a:r>
                        <a:rPr lang="en-US" baseline="0" dirty="0" smtClean="0"/>
                        <a:t> encourage</a:t>
                      </a:r>
                      <a:r>
                        <a:rPr lang="en-US" dirty="0" smtClean="0"/>
                        <a:t> retailers to</a:t>
                      </a:r>
                      <a:r>
                        <a:rPr lang="en-US" baseline="0" dirty="0" smtClean="0"/>
                        <a:t> employ the new GPS satellite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Show the</a:t>
                      </a:r>
                      <a:r>
                        <a:rPr lang="en-US" baseline="0" dirty="0" smtClean="0"/>
                        <a:t> retailers</a:t>
                      </a:r>
                      <a:r>
                        <a:rPr lang="en-US" dirty="0" smtClean="0"/>
                        <a:t> how fast  the GPS is.</a:t>
                      </a:r>
                      <a:endParaRPr lang="en-US" baseline="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Assure</a:t>
                      </a:r>
                      <a:r>
                        <a:rPr lang="en-US" baseline="0" dirty="0" smtClean="0"/>
                        <a:t> the retailers how the new GPS would yield more returns to them if they sell it to their customers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Inform</a:t>
                      </a:r>
                      <a:r>
                        <a:rPr lang="en-US" baseline="0" dirty="0" smtClean="0"/>
                        <a:t> the retailers that the new project would enhance their retailers image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Guarantee the retailers of rewards</a:t>
                      </a:r>
                      <a:r>
                        <a:rPr lang="en-US" baseline="0" dirty="0" smtClean="0"/>
                        <a:t> to the best retailer promoting the GPS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962399" y="6211669"/>
            <a:ext cx="4267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One per slide – Copy slide if necessary</a:t>
            </a:r>
          </a:p>
        </p:txBody>
      </p:sp>
    </p:spTree>
    <p:extLst>
      <p:ext uri="{BB962C8B-B14F-4D97-AF65-F5344CB8AC3E}">
        <p14:creationId xmlns:p14="http://schemas.microsoft.com/office/powerpoint/2010/main" val="1054691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Themes and Key Messages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4352038"/>
              </p:ext>
            </p:extLst>
          </p:nvPr>
        </p:nvGraphicFramePr>
        <p:xfrm>
          <a:off x="838200" y="1825625"/>
          <a:ext cx="10515600" cy="276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Theme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Key Messages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 rowSpan="5">
                  <a:txBody>
                    <a:bodyPr/>
                    <a:lstStyle/>
                    <a:p>
                      <a:r>
                        <a:rPr lang="en-US" dirty="0" smtClean="0"/>
                        <a:t>Enhance</a:t>
                      </a:r>
                      <a:r>
                        <a:rPr lang="en-US" baseline="0" dirty="0" smtClean="0"/>
                        <a:t> leadership skills to the management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 management</a:t>
                      </a:r>
                      <a:r>
                        <a:rPr lang="en-US" baseline="0" dirty="0" smtClean="0"/>
                        <a:t> should mobilize all the employees to work towards the success of the project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 management should ensure there is teamwork and corporation amongst</a:t>
                      </a:r>
                      <a:r>
                        <a:rPr lang="en-US" baseline="0" dirty="0" smtClean="0"/>
                        <a:t> the employees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Management should ensure improved performance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962399" y="6211669"/>
            <a:ext cx="4267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One per slide – Copy slide if necessary</a:t>
            </a:r>
          </a:p>
        </p:txBody>
      </p:sp>
    </p:spTree>
    <p:extLst>
      <p:ext uri="{BB962C8B-B14F-4D97-AF65-F5344CB8AC3E}">
        <p14:creationId xmlns:p14="http://schemas.microsoft.com/office/powerpoint/2010/main" val="3105270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Themes and Key Messages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8519841"/>
              </p:ext>
            </p:extLst>
          </p:nvPr>
        </p:nvGraphicFramePr>
        <p:xfrm>
          <a:off x="838200" y="1825625"/>
          <a:ext cx="10515600" cy="3032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Theme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Key Messages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 rowSpan="5">
                  <a:txBody>
                    <a:bodyPr/>
                    <a:lstStyle/>
                    <a:p>
                      <a:r>
                        <a:rPr lang="en-US" dirty="0" smtClean="0"/>
                        <a:t>Impose commitment to the sales representatives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Inform</a:t>
                      </a:r>
                      <a:r>
                        <a:rPr lang="en-US" baseline="0" dirty="0" smtClean="0"/>
                        <a:t> the sales representatives of their duty to commit to the project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Encourage them</a:t>
                      </a:r>
                      <a:r>
                        <a:rPr lang="en-US" baseline="0" dirty="0" smtClean="0"/>
                        <a:t> to work hard and meet the set targets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Remind them sales run the project and ensure it existence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962399" y="6211669"/>
            <a:ext cx="4267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One per slide – Copy slide if necessary</a:t>
            </a:r>
          </a:p>
        </p:txBody>
      </p:sp>
    </p:spTree>
    <p:extLst>
      <p:ext uri="{BB962C8B-B14F-4D97-AF65-F5344CB8AC3E}">
        <p14:creationId xmlns:p14="http://schemas.microsoft.com/office/powerpoint/2010/main" val="2882105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Themes and Key Messages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6499615"/>
              </p:ext>
            </p:extLst>
          </p:nvPr>
        </p:nvGraphicFramePr>
        <p:xfrm>
          <a:off x="838200" y="1825625"/>
          <a:ext cx="10515600" cy="276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Theme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Key Messages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 rowSpan="5">
                  <a:txBody>
                    <a:bodyPr/>
                    <a:lstStyle/>
                    <a:p>
                      <a:r>
                        <a:rPr lang="en-US" dirty="0" smtClean="0"/>
                        <a:t>Encourage</a:t>
                      </a:r>
                      <a:r>
                        <a:rPr lang="en-US" baseline="0" dirty="0" smtClean="0"/>
                        <a:t> retailers to buy and support the new project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Inform the retailers the</a:t>
                      </a:r>
                      <a:r>
                        <a:rPr lang="en-US" baseline="0" dirty="0" smtClean="0"/>
                        <a:t> efficiency and effectiveness of the project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Encourage the retailers to promote the project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Encourage the retailers to have good interpersonal skills with their </a:t>
                      </a:r>
                      <a:r>
                        <a:rPr lang="en-US" dirty="0" err="1" smtClean="0"/>
                        <a:t>customeres</a:t>
                      </a:r>
                      <a:r>
                        <a:rPr lang="en-US" dirty="0" smtClean="0"/>
                        <a:t>.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962399" y="6211669"/>
            <a:ext cx="4267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One per slide – Copy slide if necessary</a:t>
            </a:r>
          </a:p>
        </p:txBody>
      </p:sp>
    </p:spTree>
    <p:extLst>
      <p:ext uri="{BB962C8B-B14F-4D97-AF65-F5344CB8AC3E}">
        <p14:creationId xmlns:p14="http://schemas.microsoft.com/office/powerpoint/2010/main" val="2882105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 Influence Grid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220244" y="2438400"/>
            <a:ext cx="4038600" cy="3200400"/>
            <a:chOff x="3503612" y="2438400"/>
            <a:chExt cx="4038600" cy="3200400"/>
          </a:xfrm>
        </p:grpSpPr>
        <p:sp>
          <p:nvSpPr>
            <p:cNvPr id="5" name="Rounded Rectangle 4"/>
            <p:cNvSpPr/>
            <p:nvPr/>
          </p:nvSpPr>
          <p:spPr>
            <a:xfrm>
              <a:off x="3503612" y="2438400"/>
              <a:ext cx="4038600" cy="320040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2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5522912" y="2438400"/>
              <a:ext cx="0" cy="3200400"/>
            </a:xfrm>
            <a:prstGeom prst="line">
              <a:avLst/>
            </a:prstGeom>
            <a:ln w="12700">
              <a:solidFill>
                <a:schemeClr val="tx2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3503612" y="4038600"/>
              <a:ext cx="4038600" cy="0"/>
            </a:xfrm>
            <a:prstGeom prst="line">
              <a:avLst/>
            </a:prstGeom>
            <a:ln w="12700">
              <a:solidFill>
                <a:schemeClr val="tx2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" name="Straight Arrow Connector 7"/>
          <p:cNvCxnSpPr/>
          <p:nvPr/>
        </p:nvCxnSpPr>
        <p:spPr>
          <a:xfrm flipV="1">
            <a:off x="2144044" y="2286000"/>
            <a:ext cx="0" cy="34290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135577" y="5715000"/>
            <a:ext cx="42672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24744" y="3853934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POWER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01344" y="5939767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INTEREST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58244" y="2299899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High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01644" y="5757818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High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34444" y="5757818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Low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01494" y="2900171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Manage Closely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01244" y="2900171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Keep Satisfied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80606" y="4288767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Monitor</a:t>
            </a:r>
          </a:p>
          <a:p>
            <a:pPr algn="ctr"/>
            <a:r>
              <a:rPr lang="en-US" dirty="0"/>
              <a:t>(low effort)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01494" y="4288767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Keep Informed</a:t>
            </a:r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4540416"/>
              </p:ext>
            </p:extLst>
          </p:nvPr>
        </p:nvGraphicFramePr>
        <p:xfrm>
          <a:off x="7269482" y="248654"/>
          <a:ext cx="4684323" cy="352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28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69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5207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Quadrant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Smith, John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Manage Closely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Denis</a:t>
                      </a:r>
                      <a:r>
                        <a:rPr lang="en-US" baseline="0" dirty="0" smtClean="0"/>
                        <a:t> Steve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Manage closely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Steve </a:t>
                      </a:r>
                      <a:r>
                        <a:rPr lang="en-US" dirty="0" err="1" smtClean="0"/>
                        <a:t>oliech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Keep informed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John</a:t>
                      </a:r>
                      <a:r>
                        <a:rPr lang="en-US" baseline="0" dirty="0" smtClean="0"/>
                        <a:t> James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keep informed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Fred James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Keep satisfied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Martial</a:t>
                      </a:r>
                      <a:r>
                        <a:rPr lang="en-US" baseline="0" dirty="0" smtClean="0"/>
                        <a:t> Anthony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Monitor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20" name="Oval 19"/>
          <p:cNvSpPr/>
          <p:nvPr/>
        </p:nvSpPr>
        <p:spPr>
          <a:xfrm>
            <a:off x="5465491" y="2571081"/>
            <a:ext cx="457200" cy="457200"/>
          </a:xfrm>
          <a:prstGeom prst="ellips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n-US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913661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342" y="59391"/>
            <a:ext cx="10515600" cy="871052"/>
          </a:xfrm>
        </p:spPr>
        <p:txBody>
          <a:bodyPr/>
          <a:lstStyle/>
          <a:p>
            <a:r>
              <a:rPr lang="en-US" dirty="0"/>
              <a:t>Stakeholder Register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6466607"/>
              </p:ext>
            </p:extLst>
          </p:nvPr>
        </p:nvGraphicFramePr>
        <p:xfrm>
          <a:off x="563885" y="1384953"/>
          <a:ext cx="11018515" cy="51084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74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4676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1787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6160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29928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23524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41500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Quadrant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Role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Expectations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Internal / External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7004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Smith, John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Manage Closely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Weekly email updates</a:t>
                      </a:r>
                    </a:p>
                    <a:p>
                      <a:r>
                        <a:rPr lang="en-US" dirty="0"/>
                        <a:t>Included in all financial</a:t>
                      </a:r>
                      <a:r>
                        <a:rPr lang="en-US" baseline="0" dirty="0"/>
                        <a:t> meetings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Internal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500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Dennis Steve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Manage closely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Marketing</a:t>
                      </a:r>
                      <a:r>
                        <a:rPr lang="en-US" baseline="0" dirty="0" smtClean="0"/>
                        <a:t> Manager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Weekly email updates</a:t>
                      </a:r>
                    </a:p>
                    <a:p>
                      <a:r>
                        <a:rPr lang="en-US" dirty="0" smtClean="0"/>
                        <a:t>Included in all financial</a:t>
                      </a:r>
                      <a:r>
                        <a:rPr lang="en-US" baseline="0" dirty="0" smtClean="0"/>
                        <a:t> meetings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External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500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Steve </a:t>
                      </a:r>
                      <a:r>
                        <a:rPr lang="en-US" dirty="0" err="1" smtClean="0"/>
                        <a:t>OLiech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Keep informed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Procurement</a:t>
                      </a:r>
                      <a:r>
                        <a:rPr lang="en-US" baseline="0" dirty="0" smtClean="0"/>
                        <a:t> Manager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Weekly email updates</a:t>
                      </a:r>
                    </a:p>
                    <a:p>
                      <a:r>
                        <a:rPr lang="en-US" dirty="0" smtClean="0"/>
                        <a:t>Included in all financial</a:t>
                      </a:r>
                      <a:r>
                        <a:rPr lang="en-US" baseline="0" dirty="0" smtClean="0"/>
                        <a:t> meetings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Internal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1500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John</a:t>
                      </a:r>
                      <a:r>
                        <a:rPr lang="en-US" baseline="0" dirty="0" smtClean="0"/>
                        <a:t> James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Keep informed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Weekly email updates</a:t>
                      </a:r>
                    </a:p>
                    <a:p>
                      <a:r>
                        <a:rPr lang="en-US" dirty="0" smtClean="0"/>
                        <a:t>Included</a:t>
                      </a:r>
                      <a:r>
                        <a:rPr lang="en-US" baseline="0" dirty="0" smtClean="0"/>
                        <a:t> only in annual general meetings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internal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1500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Fred James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Keep satisfied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Weekly email updates</a:t>
                      </a:r>
                    </a:p>
                    <a:p>
                      <a:r>
                        <a:rPr lang="en-US" dirty="0" smtClean="0"/>
                        <a:t>Update</a:t>
                      </a:r>
                      <a:r>
                        <a:rPr lang="en-US" baseline="0" dirty="0" smtClean="0"/>
                        <a:t> on employee welfare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internal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1500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Martial Anthony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monitor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CEO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Updates on most important matters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internal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9830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Methods and Techniques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3199210"/>
              </p:ext>
            </p:extLst>
          </p:nvPr>
        </p:nvGraphicFramePr>
        <p:xfrm>
          <a:off x="838200" y="1825625"/>
          <a:ext cx="10515600" cy="494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Communication Method (include details)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Advantages</a:t>
                      </a:r>
                      <a:r>
                        <a:rPr lang="en-US" baseline="0" dirty="0"/>
                        <a:t> of the method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Limitations of the 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Measurement</a:t>
                      </a:r>
                      <a:r>
                        <a:rPr lang="en-US" baseline="0" dirty="0"/>
                        <a:t> of effectiveness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Frequency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Verbal communication; involves</a:t>
                      </a:r>
                      <a:r>
                        <a:rPr lang="en-US" baseline="0" dirty="0" smtClean="0"/>
                        <a:t> talking and listening,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Fast in conveying</a:t>
                      </a:r>
                      <a:r>
                        <a:rPr lang="en-US" baseline="0" dirty="0" smtClean="0"/>
                        <a:t> information</a:t>
                      </a:r>
                    </a:p>
                    <a:p>
                      <a:r>
                        <a:rPr lang="en-US" baseline="0" dirty="0" smtClean="0"/>
                        <a:t>Accurate</a:t>
                      </a:r>
                    </a:p>
                    <a:p>
                      <a:r>
                        <a:rPr lang="en-US" dirty="0" smtClean="0"/>
                        <a:t>There is a chance to note expressions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Limited to</a:t>
                      </a:r>
                      <a:r>
                        <a:rPr lang="en-US" baseline="0" dirty="0" smtClean="0"/>
                        <a:t> the deaf and dumb</a:t>
                      </a:r>
                    </a:p>
                    <a:p>
                      <a:r>
                        <a:rPr lang="en-US" baseline="0" dirty="0" smtClean="0"/>
                        <a:t>Language barrier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Effective unless one has earing problems</a:t>
                      </a:r>
                    </a:p>
                    <a:p>
                      <a:r>
                        <a:rPr lang="en-US" dirty="0" smtClean="0"/>
                        <a:t>Has distance constraints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Visual communication. Involves use of sight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Fast to convey information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Limited to</a:t>
                      </a:r>
                      <a:r>
                        <a:rPr lang="en-US" baseline="0" dirty="0" smtClean="0"/>
                        <a:t> the blind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Less effective,</a:t>
                      </a:r>
                      <a:r>
                        <a:rPr lang="en-US" baseline="0" dirty="0" smtClean="0"/>
                        <a:t> can result to poor judgment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medium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Written  communication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Accurate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slow</a:t>
                      </a:r>
                    </a:p>
                    <a:p>
                      <a:r>
                        <a:rPr lang="en-US" dirty="0" smtClean="0"/>
                        <a:t>Only</a:t>
                      </a:r>
                      <a:r>
                        <a:rPr lang="en-US" baseline="0" dirty="0" smtClean="0"/>
                        <a:t> to literate persons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effective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66353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641</Words>
  <Application>Microsoft Office PowerPoint</Application>
  <PresentationFormat>Custom</PresentationFormat>
  <Paragraphs>162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MGT 510 Templates</vt:lpstr>
      <vt:lpstr>Communication Goals and Objectives</vt:lpstr>
      <vt:lpstr>Communication Goals and Objectives</vt:lpstr>
      <vt:lpstr>Communication Goals and Objectives</vt:lpstr>
      <vt:lpstr>Themes and Key Messages</vt:lpstr>
      <vt:lpstr>Themes and Key Messages</vt:lpstr>
      <vt:lpstr>Themes and Key Messages</vt:lpstr>
      <vt:lpstr>Power Influence Grid</vt:lpstr>
      <vt:lpstr>Stakeholder Register</vt:lpstr>
      <vt:lpstr>Communication Methods and Techniques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MGT 510 Templates</dc:title>
  <dc:creator>Jon Norton</dc:creator>
  <cp:lastModifiedBy>Cyber</cp:lastModifiedBy>
  <cp:revision>15</cp:revision>
  <dcterms:created xsi:type="dcterms:W3CDTF">2016-05-27T20:03:31Z</dcterms:created>
  <dcterms:modified xsi:type="dcterms:W3CDTF">2021-05-24T12:12:33Z</dcterms:modified>
</cp:coreProperties>
</file>