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6CC4733-CAFA-4CD5-A035-B2B7E9B24A54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C71C9D-A141-460A-A5F7-C761057449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Tableau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186370" cy="796908"/>
          </a:xfrm>
        </p:spPr>
        <p:txBody>
          <a:bodyPr>
            <a:normAutofit/>
          </a:bodyPr>
          <a:lstStyle/>
          <a:p>
            <a:r>
              <a:rPr lang="en-IN" dirty="0" smtClean="0"/>
              <a:t>Sales and Temperature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550" y="1111250"/>
            <a:ext cx="8470900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57158" y="5857892"/>
            <a:ext cx="7715304" cy="100010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We observe sales drop at drop in temp</a:t>
            </a:r>
            <a:endParaRPr kumimoji="0" 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900618" cy="725470"/>
          </a:xfrm>
        </p:spPr>
        <p:txBody>
          <a:bodyPr>
            <a:normAutofit/>
          </a:bodyPr>
          <a:lstStyle/>
          <a:p>
            <a:r>
              <a:rPr lang="en-IN" dirty="0" smtClean="0"/>
              <a:t>Sales and Snow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1127125"/>
            <a:ext cx="847725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14348" y="5857892"/>
            <a:ext cx="7286676" cy="85725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 observe sales to independent</a:t>
            </a:r>
            <a:endParaRPr kumimoji="0" 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929586" cy="725470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Relationship (Follows straight line droop)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5572164" cy="5541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357950" y="1643050"/>
            <a:ext cx="2500298" cy="3571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 have Anomaly on day 31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257940" cy="796908"/>
          </a:xfrm>
        </p:spPr>
        <p:txBody>
          <a:bodyPr/>
          <a:lstStyle/>
          <a:p>
            <a:r>
              <a:rPr lang="en-IN" dirty="0" smtClean="0"/>
              <a:t>2016 data Visualisation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8"/>
            <a:ext cx="5429288" cy="5157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357950" y="571480"/>
            <a:ext cx="2185974" cy="1428760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Follows</a:t>
            </a:r>
            <a:r>
              <a:rPr kumimoji="0" lang="en-IN" sz="3000" b="0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Straight line </a:t>
            </a:r>
            <a:endParaRPr kumimoji="0" 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400816" cy="725470"/>
          </a:xfrm>
        </p:spPr>
        <p:txBody>
          <a:bodyPr>
            <a:normAutofit/>
          </a:bodyPr>
          <a:lstStyle/>
          <a:p>
            <a:r>
              <a:rPr lang="en-IN" dirty="0" smtClean="0"/>
              <a:t>2016 data (linear relationship)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003300"/>
            <a:ext cx="8928100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</TotalTime>
  <Words>45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Tableau</vt:lpstr>
      <vt:lpstr>Sales and Temperature</vt:lpstr>
      <vt:lpstr>Sales and Snow</vt:lpstr>
      <vt:lpstr>Relationship (Follows straight line droop)</vt:lpstr>
      <vt:lpstr>2016 data Visualisation</vt:lpstr>
      <vt:lpstr>2016 data (linear relationship)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Tableau</dc:title>
  <dc:creator>hp user</dc:creator>
  <cp:lastModifiedBy>hp user</cp:lastModifiedBy>
  <cp:revision>1</cp:revision>
  <dcterms:created xsi:type="dcterms:W3CDTF">2020-06-11T09:44:25Z</dcterms:created>
  <dcterms:modified xsi:type="dcterms:W3CDTF">2020-06-11T09:56:18Z</dcterms:modified>
</cp:coreProperties>
</file>